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0160000" cy="7620000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50BE3-3A39-4062-ACE3-49E71355E00A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A42EE-BA9C-4F5A-AA36-08EBC04817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50BE3-3A39-4062-ACE3-49E71355E00A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A42EE-BA9C-4F5A-AA36-08EBC04817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50BE3-3A39-4062-ACE3-49E71355E00A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A42EE-BA9C-4F5A-AA36-08EBC04817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50BE3-3A39-4062-ACE3-49E71355E00A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A42EE-BA9C-4F5A-AA36-08EBC04817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50BE3-3A39-4062-ACE3-49E71355E00A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A42EE-BA9C-4F5A-AA36-08EBC04817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50BE3-3A39-4062-ACE3-49E71355E00A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A42EE-BA9C-4F5A-AA36-08EBC04817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50BE3-3A39-4062-ACE3-49E71355E00A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A42EE-BA9C-4F5A-AA36-08EBC04817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50BE3-3A39-4062-ACE3-49E71355E00A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A42EE-BA9C-4F5A-AA36-08EBC04817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50BE3-3A39-4062-ACE3-49E71355E00A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A42EE-BA9C-4F5A-AA36-08EBC04817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50BE3-3A39-4062-ACE3-49E71355E00A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A42EE-BA9C-4F5A-AA36-08EBC04817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50BE3-3A39-4062-ACE3-49E71355E00A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5A42EE-BA9C-4F5A-AA36-08EBC04817A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A50BE3-3A39-4062-ACE3-49E71355E00A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5A42EE-BA9C-4F5A-AA36-08EBC04817A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1621564" y="435844"/>
            <a:ext cx="5832424" cy="974975"/>
            <a:chOff x="1621564" y="435844"/>
            <a:chExt cx="5832424" cy="974975"/>
          </a:xfrm>
        </p:grpSpPr>
        <p:sp>
          <p:nvSpPr>
            <p:cNvPr id="2" name="Freeform 1"/>
            <p:cNvSpPr/>
            <p:nvPr/>
          </p:nvSpPr>
          <p:spPr>
            <a:xfrm>
              <a:off x="1621564" y="435844"/>
              <a:ext cx="357794" cy="687575"/>
            </a:xfrm>
            <a:custGeom>
              <a:avLst/>
              <a:gdLst/>
              <a:ahLst/>
              <a:cxnLst/>
              <a:rect l="0" t="0" r="0" b="0"/>
              <a:pathLst>
                <a:path w="357794" h="687575">
                  <a:moveTo>
                    <a:pt x="126166" y="27409"/>
                  </a:moveTo>
                  <a:lnTo>
                    <a:pt x="83504" y="81524"/>
                  </a:lnTo>
                  <a:lnTo>
                    <a:pt x="65952" y="115193"/>
                  </a:lnTo>
                  <a:lnTo>
                    <a:pt x="43952" y="162903"/>
                  </a:lnTo>
                  <a:lnTo>
                    <a:pt x="38601" y="166871"/>
                  </a:lnTo>
                  <a:lnTo>
                    <a:pt x="33864" y="166007"/>
                  </a:lnTo>
                  <a:lnTo>
                    <a:pt x="29537" y="161922"/>
                  </a:lnTo>
                  <a:lnTo>
                    <a:pt x="28991" y="154519"/>
                  </a:lnTo>
                  <a:lnTo>
                    <a:pt x="45360" y="101441"/>
                  </a:lnTo>
                  <a:lnTo>
                    <a:pt x="61540" y="75211"/>
                  </a:lnTo>
                  <a:lnTo>
                    <a:pt x="97971" y="38225"/>
                  </a:lnTo>
                  <a:lnTo>
                    <a:pt x="137364" y="9919"/>
                  </a:lnTo>
                  <a:lnTo>
                    <a:pt x="161169" y="2088"/>
                  </a:lnTo>
                  <a:lnTo>
                    <a:pt x="174068" y="0"/>
                  </a:lnTo>
                  <a:lnTo>
                    <a:pt x="197759" y="3919"/>
                  </a:lnTo>
                  <a:lnTo>
                    <a:pt x="219986" y="14630"/>
                  </a:lnTo>
                  <a:lnTo>
                    <a:pt x="267853" y="54496"/>
                  </a:lnTo>
                  <a:lnTo>
                    <a:pt x="296527" y="99007"/>
                  </a:lnTo>
                  <a:lnTo>
                    <a:pt x="317788" y="149047"/>
                  </a:lnTo>
                  <a:lnTo>
                    <a:pt x="331122" y="194471"/>
                  </a:lnTo>
                  <a:lnTo>
                    <a:pt x="335073" y="246925"/>
                  </a:lnTo>
                  <a:lnTo>
                    <a:pt x="335997" y="289918"/>
                  </a:lnTo>
                  <a:lnTo>
                    <a:pt x="336408" y="332423"/>
                  </a:lnTo>
                  <a:lnTo>
                    <a:pt x="331049" y="395814"/>
                  </a:lnTo>
                  <a:lnTo>
                    <a:pt x="318759" y="454900"/>
                  </a:lnTo>
                  <a:lnTo>
                    <a:pt x="301585" y="511170"/>
                  </a:lnTo>
                  <a:lnTo>
                    <a:pt x="279187" y="552556"/>
                  </a:lnTo>
                  <a:lnTo>
                    <a:pt x="224377" y="613309"/>
                  </a:lnTo>
                  <a:lnTo>
                    <a:pt x="171135" y="661183"/>
                  </a:lnTo>
                  <a:lnTo>
                    <a:pt x="126362" y="680138"/>
                  </a:lnTo>
                  <a:lnTo>
                    <a:pt x="76051" y="687574"/>
                  </a:lnTo>
                  <a:lnTo>
                    <a:pt x="35278" y="684188"/>
                  </a:lnTo>
                  <a:lnTo>
                    <a:pt x="15192" y="672601"/>
                  </a:lnTo>
                  <a:lnTo>
                    <a:pt x="6560" y="664597"/>
                  </a:lnTo>
                  <a:lnTo>
                    <a:pt x="1975" y="654582"/>
                  </a:lnTo>
                  <a:lnTo>
                    <a:pt x="0" y="630977"/>
                  </a:lnTo>
                  <a:lnTo>
                    <a:pt x="5466" y="596968"/>
                  </a:lnTo>
                  <a:lnTo>
                    <a:pt x="25672" y="564665"/>
                  </a:lnTo>
                  <a:lnTo>
                    <a:pt x="48297" y="538456"/>
                  </a:lnTo>
                  <a:lnTo>
                    <a:pt x="80997" y="521462"/>
                  </a:lnTo>
                  <a:lnTo>
                    <a:pt x="120322" y="514607"/>
                  </a:lnTo>
                  <a:lnTo>
                    <a:pt x="161609" y="518165"/>
                  </a:lnTo>
                  <a:lnTo>
                    <a:pt x="217482" y="538253"/>
                  </a:lnTo>
                  <a:lnTo>
                    <a:pt x="270459" y="564751"/>
                  </a:lnTo>
                  <a:lnTo>
                    <a:pt x="332429" y="613518"/>
                  </a:lnTo>
                  <a:lnTo>
                    <a:pt x="357793" y="6380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084642" y="102126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179399" y="510789"/>
              <a:ext cx="487614" cy="594704"/>
            </a:xfrm>
            <a:custGeom>
              <a:avLst/>
              <a:gdLst/>
              <a:ahLst/>
              <a:cxnLst/>
              <a:rect l="0" t="0" r="0" b="0"/>
              <a:pathLst>
                <a:path w="487614" h="594704">
                  <a:moveTo>
                    <a:pt x="0" y="15635"/>
                  </a:moveTo>
                  <a:lnTo>
                    <a:pt x="54144" y="27088"/>
                  </a:lnTo>
                  <a:lnTo>
                    <a:pt x="101440" y="33847"/>
                  </a:lnTo>
                  <a:lnTo>
                    <a:pt x="156788" y="35849"/>
                  </a:lnTo>
                  <a:lnTo>
                    <a:pt x="210232" y="33323"/>
                  </a:lnTo>
                  <a:lnTo>
                    <a:pt x="266232" y="25166"/>
                  </a:lnTo>
                  <a:lnTo>
                    <a:pt x="324158" y="18459"/>
                  </a:lnTo>
                  <a:lnTo>
                    <a:pt x="384955" y="10604"/>
                  </a:lnTo>
                  <a:lnTo>
                    <a:pt x="445231" y="5023"/>
                  </a:lnTo>
                  <a:lnTo>
                    <a:pt x="470451" y="0"/>
                  </a:lnTo>
                  <a:lnTo>
                    <a:pt x="478581" y="2872"/>
                  </a:lnTo>
                  <a:lnTo>
                    <a:pt x="484000" y="9466"/>
                  </a:lnTo>
                  <a:lnTo>
                    <a:pt x="487613" y="18542"/>
                  </a:lnTo>
                  <a:lnTo>
                    <a:pt x="485388" y="41104"/>
                  </a:lnTo>
                  <a:lnTo>
                    <a:pt x="470485" y="93716"/>
                  </a:lnTo>
                  <a:lnTo>
                    <a:pt x="455107" y="143103"/>
                  </a:lnTo>
                  <a:lnTo>
                    <a:pt x="433871" y="200518"/>
                  </a:lnTo>
                  <a:lnTo>
                    <a:pt x="407175" y="257181"/>
                  </a:lnTo>
                  <a:lnTo>
                    <a:pt x="380927" y="315942"/>
                  </a:lnTo>
                  <a:lnTo>
                    <a:pt x="358681" y="372943"/>
                  </a:lnTo>
                  <a:lnTo>
                    <a:pt x="340515" y="426160"/>
                  </a:lnTo>
                  <a:lnTo>
                    <a:pt x="322886" y="478878"/>
                  </a:lnTo>
                  <a:lnTo>
                    <a:pt x="296994" y="539864"/>
                  </a:lnTo>
                  <a:lnTo>
                    <a:pt x="273740" y="5947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853222" y="758051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36486" y="14655"/>
                  </a:lnTo>
                  <a:lnTo>
                    <a:pt x="86275" y="20962"/>
                  </a:lnTo>
                  <a:lnTo>
                    <a:pt x="34417" y="2914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621803" y="484310"/>
              <a:ext cx="52643" cy="505369"/>
            </a:xfrm>
            <a:custGeom>
              <a:avLst/>
              <a:gdLst/>
              <a:ahLst/>
              <a:cxnLst/>
              <a:rect l="0" t="0" r="0" b="0"/>
              <a:pathLst>
                <a:path w="52643" h="505369">
                  <a:moveTo>
                    <a:pt x="52642" y="0"/>
                  </a:moveTo>
                  <a:lnTo>
                    <a:pt x="37988" y="53028"/>
                  </a:lnTo>
                  <a:lnTo>
                    <a:pt x="33482" y="101110"/>
                  </a:lnTo>
                  <a:lnTo>
                    <a:pt x="26558" y="159810"/>
                  </a:lnTo>
                  <a:lnTo>
                    <a:pt x="22687" y="210478"/>
                  </a:lnTo>
                  <a:lnTo>
                    <a:pt x="21379" y="269520"/>
                  </a:lnTo>
                  <a:lnTo>
                    <a:pt x="21120" y="332482"/>
                  </a:lnTo>
                  <a:lnTo>
                    <a:pt x="15480" y="395049"/>
                  </a:lnTo>
                  <a:lnTo>
                    <a:pt x="10336" y="448438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295419" y="463253"/>
              <a:ext cx="631711" cy="73701"/>
            </a:xfrm>
            <a:custGeom>
              <a:avLst/>
              <a:gdLst/>
              <a:ahLst/>
              <a:cxnLst/>
              <a:rect l="0" t="0" r="0" b="0"/>
              <a:pathLst>
                <a:path w="631711" h="73701">
                  <a:moveTo>
                    <a:pt x="631710" y="0"/>
                  </a:moveTo>
                  <a:lnTo>
                    <a:pt x="570600" y="17959"/>
                  </a:lnTo>
                  <a:lnTo>
                    <a:pt x="514354" y="31667"/>
                  </a:lnTo>
                  <a:lnTo>
                    <a:pt x="458508" y="42138"/>
                  </a:lnTo>
                  <a:lnTo>
                    <a:pt x="402966" y="49531"/>
                  </a:lnTo>
                  <a:lnTo>
                    <a:pt x="344006" y="54840"/>
                  </a:lnTo>
                  <a:lnTo>
                    <a:pt x="282161" y="61526"/>
                  </a:lnTo>
                  <a:lnTo>
                    <a:pt x="224885" y="62846"/>
                  </a:lnTo>
                  <a:lnTo>
                    <a:pt x="168511" y="63107"/>
                  </a:lnTo>
                  <a:lnTo>
                    <a:pt x="112315" y="63159"/>
                  </a:lnTo>
                  <a:lnTo>
                    <a:pt x="59015" y="68757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758673" y="776679"/>
              <a:ext cx="235702" cy="262308"/>
            </a:xfrm>
            <a:custGeom>
              <a:avLst/>
              <a:gdLst/>
              <a:ahLst/>
              <a:cxnLst/>
              <a:rect l="0" t="0" r="0" b="0"/>
              <a:pathLst>
                <a:path w="235702" h="262308">
                  <a:moveTo>
                    <a:pt x="0" y="86657"/>
                  </a:moveTo>
                  <a:lnTo>
                    <a:pt x="58617" y="95722"/>
                  </a:lnTo>
                  <a:lnTo>
                    <a:pt x="120027" y="96897"/>
                  </a:lnTo>
                  <a:lnTo>
                    <a:pt x="162945" y="94761"/>
                  </a:lnTo>
                  <a:lnTo>
                    <a:pt x="209482" y="74263"/>
                  </a:lnTo>
                  <a:lnTo>
                    <a:pt x="220373" y="67866"/>
                  </a:lnTo>
                  <a:lnTo>
                    <a:pt x="227634" y="58922"/>
                  </a:lnTo>
                  <a:lnTo>
                    <a:pt x="235701" y="36506"/>
                  </a:lnTo>
                  <a:lnTo>
                    <a:pt x="234343" y="27487"/>
                  </a:lnTo>
                  <a:lnTo>
                    <a:pt x="229928" y="20304"/>
                  </a:lnTo>
                  <a:lnTo>
                    <a:pt x="223476" y="14346"/>
                  </a:lnTo>
                  <a:lnTo>
                    <a:pt x="192037" y="371"/>
                  </a:lnTo>
                  <a:lnTo>
                    <a:pt x="153086" y="0"/>
                  </a:lnTo>
                  <a:lnTo>
                    <a:pt x="111910" y="7299"/>
                  </a:lnTo>
                  <a:lnTo>
                    <a:pt x="90292" y="19801"/>
                  </a:lnTo>
                  <a:lnTo>
                    <a:pt x="57350" y="56424"/>
                  </a:lnTo>
                  <a:lnTo>
                    <a:pt x="41039" y="87058"/>
                  </a:lnTo>
                  <a:lnTo>
                    <a:pt x="34387" y="129540"/>
                  </a:lnTo>
                  <a:lnTo>
                    <a:pt x="40545" y="179486"/>
                  </a:lnTo>
                  <a:lnTo>
                    <a:pt x="46486" y="201614"/>
                  </a:lnTo>
                  <a:lnTo>
                    <a:pt x="67586" y="233802"/>
                  </a:lnTo>
                  <a:lnTo>
                    <a:pt x="96065" y="254388"/>
                  </a:lnTo>
                  <a:lnTo>
                    <a:pt x="137908" y="262307"/>
                  </a:lnTo>
                  <a:lnTo>
                    <a:pt x="192535" y="256578"/>
                  </a:lnTo>
                  <a:lnTo>
                    <a:pt x="221099" y="244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116642" y="815160"/>
              <a:ext cx="157929" cy="229508"/>
            </a:xfrm>
            <a:custGeom>
              <a:avLst/>
              <a:gdLst/>
              <a:ahLst/>
              <a:cxnLst/>
              <a:rect l="0" t="0" r="0" b="0"/>
              <a:pathLst>
                <a:path w="157929" h="229508">
                  <a:moveTo>
                    <a:pt x="0" y="79762"/>
                  </a:moveTo>
                  <a:lnTo>
                    <a:pt x="3120" y="122453"/>
                  </a:lnTo>
                  <a:lnTo>
                    <a:pt x="14572" y="153632"/>
                  </a:lnTo>
                  <a:lnTo>
                    <a:pt x="41545" y="216647"/>
                  </a:lnTo>
                  <a:lnTo>
                    <a:pt x="46540" y="229507"/>
                  </a:lnTo>
                  <a:lnTo>
                    <a:pt x="34251" y="176323"/>
                  </a:lnTo>
                  <a:lnTo>
                    <a:pt x="23026" y="116524"/>
                  </a:lnTo>
                  <a:lnTo>
                    <a:pt x="27230" y="75707"/>
                  </a:lnTo>
                  <a:lnTo>
                    <a:pt x="41473" y="39566"/>
                  </a:lnTo>
                  <a:lnTo>
                    <a:pt x="66101" y="12220"/>
                  </a:lnTo>
                  <a:lnTo>
                    <a:pt x="88650" y="2950"/>
                  </a:lnTo>
                  <a:lnTo>
                    <a:pt x="113100" y="0"/>
                  </a:lnTo>
                  <a:lnTo>
                    <a:pt x="157928" y="60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348269" y="870832"/>
              <a:ext cx="263214" cy="195790"/>
            </a:xfrm>
            <a:custGeom>
              <a:avLst/>
              <a:gdLst/>
              <a:ahLst/>
              <a:cxnLst/>
              <a:rect l="0" t="0" r="0" b="0"/>
              <a:pathLst>
                <a:path w="263214" h="195790">
                  <a:moveTo>
                    <a:pt x="0" y="66204"/>
                  </a:moveTo>
                  <a:lnTo>
                    <a:pt x="0" y="124821"/>
                  </a:lnTo>
                  <a:lnTo>
                    <a:pt x="11453" y="181418"/>
                  </a:lnTo>
                  <a:lnTo>
                    <a:pt x="15619" y="195789"/>
                  </a:lnTo>
                  <a:lnTo>
                    <a:pt x="5841" y="167756"/>
                  </a:lnTo>
                  <a:lnTo>
                    <a:pt x="769" y="106902"/>
                  </a:lnTo>
                  <a:lnTo>
                    <a:pt x="3347" y="68904"/>
                  </a:lnTo>
                  <a:lnTo>
                    <a:pt x="5741" y="57475"/>
                  </a:lnTo>
                  <a:lnTo>
                    <a:pt x="10847" y="48686"/>
                  </a:lnTo>
                  <a:lnTo>
                    <a:pt x="25878" y="35802"/>
                  </a:lnTo>
                  <a:lnTo>
                    <a:pt x="33629" y="34237"/>
                  </a:lnTo>
                  <a:lnTo>
                    <a:pt x="41137" y="35534"/>
                  </a:lnTo>
                  <a:lnTo>
                    <a:pt x="55718" y="43214"/>
                  </a:lnTo>
                  <a:lnTo>
                    <a:pt x="77081" y="61862"/>
                  </a:lnTo>
                  <a:lnTo>
                    <a:pt x="93549" y="82075"/>
                  </a:lnTo>
                  <a:lnTo>
                    <a:pt x="89931" y="75597"/>
                  </a:lnTo>
                  <a:lnTo>
                    <a:pt x="89882" y="57900"/>
                  </a:lnTo>
                  <a:lnTo>
                    <a:pt x="94930" y="36777"/>
                  </a:lnTo>
                  <a:lnTo>
                    <a:pt x="104972" y="19590"/>
                  </a:lnTo>
                  <a:lnTo>
                    <a:pt x="120354" y="7272"/>
                  </a:lnTo>
                  <a:lnTo>
                    <a:pt x="129369" y="2349"/>
                  </a:lnTo>
                  <a:lnTo>
                    <a:pt x="148744" y="0"/>
                  </a:lnTo>
                  <a:lnTo>
                    <a:pt x="189779" y="8023"/>
                  </a:lnTo>
                  <a:lnTo>
                    <a:pt x="215588" y="23099"/>
                  </a:lnTo>
                  <a:lnTo>
                    <a:pt x="238053" y="47973"/>
                  </a:lnTo>
                  <a:lnTo>
                    <a:pt x="253938" y="77570"/>
                  </a:lnTo>
                  <a:lnTo>
                    <a:pt x="261991" y="140938"/>
                  </a:lnTo>
                  <a:lnTo>
                    <a:pt x="263213" y="1820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720059" y="905450"/>
              <a:ext cx="7237" cy="200043"/>
            </a:xfrm>
            <a:custGeom>
              <a:avLst/>
              <a:gdLst/>
              <a:ahLst/>
              <a:cxnLst/>
              <a:rect l="0" t="0" r="0" b="0"/>
              <a:pathLst>
                <a:path w="7237" h="200043">
                  <a:moveTo>
                    <a:pt x="7236" y="0"/>
                  </a:moveTo>
                  <a:lnTo>
                    <a:pt x="0" y="28726"/>
                  </a:lnTo>
                  <a:lnTo>
                    <a:pt x="478" y="92112"/>
                  </a:lnTo>
                  <a:lnTo>
                    <a:pt x="5233" y="139207"/>
                  </a:lnTo>
                  <a:lnTo>
                    <a:pt x="7236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716767" y="74752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824283" y="807682"/>
              <a:ext cx="191915" cy="255697"/>
            </a:xfrm>
            <a:custGeom>
              <a:avLst/>
              <a:gdLst/>
              <a:ahLst/>
              <a:cxnLst/>
              <a:rect l="0" t="0" r="0" b="0"/>
              <a:pathLst>
                <a:path w="191915" h="255697">
                  <a:moveTo>
                    <a:pt x="18826" y="129354"/>
                  </a:moveTo>
                  <a:lnTo>
                    <a:pt x="18826" y="183498"/>
                  </a:lnTo>
                  <a:lnTo>
                    <a:pt x="18826" y="238445"/>
                  </a:lnTo>
                  <a:lnTo>
                    <a:pt x="17656" y="243025"/>
                  </a:lnTo>
                  <a:lnTo>
                    <a:pt x="15706" y="241400"/>
                  </a:lnTo>
                  <a:lnTo>
                    <a:pt x="11590" y="227115"/>
                  </a:lnTo>
                  <a:lnTo>
                    <a:pt x="3142" y="166505"/>
                  </a:lnTo>
                  <a:lnTo>
                    <a:pt x="0" y="111519"/>
                  </a:lnTo>
                  <a:lnTo>
                    <a:pt x="9431" y="58717"/>
                  </a:lnTo>
                  <a:lnTo>
                    <a:pt x="16990" y="37128"/>
                  </a:lnTo>
                  <a:lnTo>
                    <a:pt x="28148" y="19734"/>
                  </a:lnTo>
                  <a:lnTo>
                    <a:pt x="44026" y="7325"/>
                  </a:lnTo>
                  <a:lnTo>
                    <a:pt x="53173" y="2377"/>
                  </a:lnTo>
                  <a:lnTo>
                    <a:pt x="72696" y="0"/>
                  </a:lnTo>
                  <a:lnTo>
                    <a:pt x="82815" y="1004"/>
                  </a:lnTo>
                  <a:lnTo>
                    <a:pt x="103417" y="11478"/>
                  </a:lnTo>
                  <a:lnTo>
                    <a:pt x="123102" y="29001"/>
                  </a:lnTo>
                  <a:lnTo>
                    <a:pt x="151684" y="75259"/>
                  </a:lnTo>
                  <a:lnTo>
                    <a:pt x="168942" y="129717"/>
                  </a:lnTo>
                  <a:lnTo>
                    <a:pt x="183615" y="187224"/>
                  </a:lnTo>
                  <a:lnTo>
                    <a:pt x="191914" y="221370"/>
                  </a:lnTo>
                  <a:lnTo>
                    <a:pt x="187282" y="2556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011565" y="106337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099011" y="832171"/>
              <a:ext cx="207352" cy="231208"/>
            </a:xfrm>
            <a:custGeom>
              <a:avLst/>
              <a:gdLst/>
              <a:ahLst/>
              <a:cxnLst/>
              <a:rect l="0" t="0" r="0" b="0"/>
              <a:pathLst>
                <a:path w="207352" h="231208">
                  <a:moveTo>
                    <a:pt x="112595" y="115393"/>
                  </a:moveTo>
                  <a:lnTo>
                    <a:pt x="118184" y="98626"/>
                  </a:lnTo>
                  <a:lnTo>
                    <a:pt x="114140" y="39948"/>
                  </a:lnTo>
                  <a:lnTo>
                    <a:pt x="113625" y="26492"/>
                  </a:lnTo>
                  <a:lnTo>
                    <a:pt x="109772" y="16351"/>
                  </a:lnTo>
                  <a:lnTo>
                    <a:pt x="96133" y="1965"/>
                  </a:lnTo>
                  <a:lnTo>
                    <a:pt x="87582" y="0"/>
                  </a:lnTo>
                  <a:lnTo>
                    <a:pt x="68723" y="4056"/>
                  </a:lnTo>
                  <a:lnTo>
                    <a:pt x="43964" y="19493"/>
                  </a:lnTo>
                  <a:lnTo>
                    <a:pt x="32179" y="35336"/>
                  </a:lnTo>
                  <a:lnTo>
                    <a:pt x="7645" y="94703"/>
                  </a:lnTo>
                  <a:lnTo>
                    <a:pt x="0" y="129150"/>
                  </a:lnTo>
                  <a:lnTo>
                    <a:pt x="855" y="165873"/>
                  </a:lnTo>
                  <a:lnTo>
                    <a:pt x="6780" y="186962"/>
                  </a:lnTo>
                  <a:lnTo>
                    <a:pt x="17213" y="204133"/>
                  </a:lnTo>
                  <a:lnTo>
                    <a:pt x="24440" y="208478"/>
                  </a:lnTo>
                  <a:lnTo>
                    <a:pt x="41830" y="210187"/>
                  </a:lnTo>
                  <a:lnTo>
                    <a:pt x="58137" y="203927"/>
                  </a:lnTo>
                  <a:lnTo>
                    <a:pt x="73184" y="192176"/>
                  </a:lnTo>
                  <a:lnTo>
                    <a:pt x="87670" y="175255"/>
                  </a:lnTo>
                  <a:lnTo>
                    <a:pt x="95668" y="149798"/>
                  </a:lnTo>
                  <a:lnTo>
                    <a:pt x="102393" y="86519"/>
                  </a:lnTo>
                  <a:lnTo>
                    <a:pt x="104624" y="87955"/>
                  </a:lnTo>
                  <a:lnTo>
                    <a:pt x="126468" y="140858"/>
                  </a:lnTo>
                  <a:lnTo>
                    <a:pt x="151860" y="187884"/>
                  </a:lnTo>
                  <a:lnTo>
                    <a:pt x="168651" y="203373"/>
                  </a:lnTo>
                  <a:lnTo>
                    <a:pt x="207351" y="2312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380147" y="621181"/>
              <a:ext cx="20973" cy="452726"/>
            </a:xfrm>
            <a:custGeom>
              <a:avLst/>
              <a:gdLst/>
              <a:ahLst/>
              <a:cxnLst/>
              <a:rect l="0" t="0" r="0" b="0"/>
              <a:pathLst>
                <a:path w="20973" h="452726">
                  <a:moveTo>
                    <a:pt x="10443" y="0"/>
                  </a:moveTo>
                  <a:lnTo>
                    <a:pt x="3208" y="28726"/>
                  </a:lnTo>
                  <a:lnTo>
                    <a:pt x="890" y="80261"/>
                  </a:lnTo>
                  <a:lnTo>
                    <a:pt x="204" y="143364"/>
                  </a:lnTo>
                  <a:lnTo>
                    <a:pt x="0" y="193257"/>
                  </a:lnTo>
                  <a:lnTo>
                    <a:pt x="3051" y="252037"/>
                  </a:lnTo>
                  <a:lnTo>
                    <a:pt x="11373" y="303965"/>
                  </a:lnTo>
                  <a:lnTo>
                    <a:pt x="18128" y="364974"/>
                  </a:lnTo>
                  <a:lnTo>
                    <a:pt x="20129" y="413857"/>
                  </a:lnTo>
                  <a:lnTo>
                    <a:pt x="20972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232663" y="821222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215206" y="8334"/>
                  </a:lnTo>
                  <a:lnTo>
                    <a:pt x="158193" y="10095"/>
                  </a:lnTo>
                  <a:lnTo>
                    <a:pt x="107833" y="15990"/>
                  </a:lnTo>
                  <a:lnTo>
                    <a:pt x="47990" y="200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580103" y="926507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0" y="0"/>
                  </a:moveTo>
                  <a:lnTo>
                    <a:pt x="3120" y="57264"/>
                  </a:lnTo>
                  <a:lnTo>
                    <a:pt x="14655" y="118157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590632" y="74752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706445" y="852957"/>
              <a:ext cx="178986" cy="242007"/>
            </a:xfrm>
            <a:custGeom>
              <a:avLst/>
              <a:gdLst/>
              <a:ahLst/>
              <a:cxnLst/>
              <a:rect l="0" t="0" r="0" b="0"/>
              <a:pathLst>
                <a:path w="178986" h="242007">
                  <a:moveTo>
                    <a:pt x="0" y="94607"/>
                  </a:moveTo>
                  <a:lnTo>
                    <a:pt x="11179" y="111375"/>
                  </a:lnTo>
                  <a:lnTo>
                    <a:pt x="22876" y="166933"/>
                  </a:lnTo>
                  <a:lnTo>
                    <a:pt x="26545" y="188753"/>
                  </a:lnTo>
                  <a:lnTo>
                    <a:pt x="24276" y="210149"/>
                  </a:lnTo>
                  <a:lnTo>
                    <a:pt x="22033" y="212579"/>
                  </a:lnTo>
                  <a:lnTo>
                    <a:pt x="19368" y="209520"/>
                  </a:lnTo>
                  <a:lnTo>
                    <a:pt x="6686" y="165399"/>
                  </a:lnTo>
                  <a:lnTo>
                    <a:pt x="1321" y="107594"/>
                  </a:lnTo>
                  <a:lnTo>
                    <a:pt x="3381" y="47303"/>
                  </a:lnTo>
                  <a:lnTo>
                    <a:pt x="9692" y="24450"/>
                  </a:lnTo>
                  <a:lnTo>
                    <a:pt x="20295" y="6494"/>
                  </a:lnTo>
                  <a:lnTo>
                    <a:pt x="27568" y="1940"/>
                  </a:lnTo>
                  <a:lnTo>
                    <a:pt x="45008" y="0"/>
                  </a:lnTo>
                  <a:lnTo>
                    <a:pt x="74557" y="11073"/>
                  </a:lnTo>
                  <a:lnTo>
                    <a:pt x="105539" y="29172"/>
                  </a:lnTo>
                  <a:lnTo>
                    <a:pt x="131357" y="60531"/>
                  </a:lnTo>
                  <a:lnTo>
                    <a:pt x="156740" y="123670"/>
                  </a:lnTo>
                  <a:lnTo>
                    <a:pt x="174149" y="179673"/>
                  </a:lnTo>
                  <a:lnTo>
                    <a:pt x="178985" y="2420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906487" y="915929"/>
              <a:ext cx="270431" cy="494890"/>
            </a:xfrm>
            <a:custGeom>
              <a:avLst/>
              <a:gdLst/>
              <a:ahLst/>
              <a:cxnLst/>
              <a:rect l="0" t="0" r="0" b="0"/>
              <a:pathLst>
                <a:path w="270431" h="494890">
                  <a:moveTo>
                    <a:pt x="178984" y="147449"/>
                  </a:moveTo>
                  <a:lnTo>
                    <a:pt x="195773" y="92404"/>
                  </a:lnTo>
                  <a:lnTo>
                    <a:pt x="198144" y="67612"/>
                  </a:lnTo>
                  <a:lnTo>
                    <a:pt x="192959" y="44116"/>
                  </a:lnTo>
                  <a:lnTo>
                    <a:pt x="176885" y="14276"/>
                  </a:lnTo>
                  <a:lnTo>
                    <a:pt x="170566" y="6025"/>
                  </a:lnTo>
                  <a:lnTo>
                    <a:pt x="162844" y="1693"/>
                  </a:lnTo>
                  <a:lnTo>
                    <a:pt x="144904" y="0"/>
                  </a:lnTo>
                  <a:lnTo>
                    <a:pt x="115074" y="5624"/>
                  </a:lnTo>
                  <a:lnTo>
                    <a:pt x="89598" y="20289"/>
                  </a:lnTo>
                  <a:lnTo>
                    <a:pt x="77646" y="35951"/>
                  </a:lnTo>
                  <a:lnTo>
                    <a:pt x="60441" y="74602"/>
                  </a:lnTo>
                  <a:lnTo>
                    <a:pt x="59228" y="98305"/>
                  </a:lnTo>
                  <a:lnTo>
                    <a:pt x="63758" y="123267"/>
                  </a:lnTo>
                  <a:lnTo>
                    <a:pt x="73570" y="146060"/>
                  </a:lnTo>
                  <a:lnTo>
                    <a:pt x="88850" y="161649"/>
                  </a:lnTo>
                  <a:lnTo>
                    <a:pt x="97837" y="167444"/>
                  </a:lnTo>
                  <a:lnTo>
                    <a:pt x="117183" y="170764"/>
                  </a:lnTo>
                  <a:lnTo>
                    <a:pt x="127255" y="170011"/>
                  </a:lnTo>
                  <a:lnTo>
                    <a:pt x="144685" y="162936"/>
                  </a:lnTo>
                  <a:lnTo>
                    <a:pt x="160231" y="150822"/>
                  </a:lnTo>
                  <a:lnTo>
                    <a:pt x="180967" y="124272"/>
                  </a:lnTo>
                  <a:lnTo>
                    <a:pt x="190784" y="104393"/>
                  </a:lnTo>
                  <a:lnTo>
                    <a:pt x="193870" y="102367"/>
                  </a:lnTo>
                  <a:lnTo>
                    <a:pt x="195926" y="105696"/>
                  </a:lnTo>
                  <a:lnTo>
                    <a:pt x="211132" y="165172"/>
                  </a:lnTo>
                  <a:lnTo>
                    <a:pt x="224719" y="223999"/>
                  </a:lnTo>
                  <a:lnTo>
                    <a:pt x="245903" y="280680"/>
                  </a:lnTo>
                  <a:lnTo>
                    <a:pt x="262567" y="333816"/>
                  </a:lnTo>
                  <a:lnTo>
                    <a:pt x="270430" y="370735"/>
                  </a:lnTo>
                  <a:lnTo>
                    <a:pt x="269641" y="408190"/>
                  </a:lnTo>
                  <a:lnTo>
                    <a:pt x="263730" y="430620"/>
                  </a:lnTo>
                  <a:lnTo>
                    <a:pt x="253304" y="452287"/>
                  </a:lnTo>
                  <a:lnTo>
                    <a:pt x="231512" y="467376"/>
                  </a:lnTo>
                  <a:lnTo>
                    <a:pt x="203500" y="475642"/>
                  </a:lnTo>
                  <a:lnTo>
                    <a:pt x="144270" y="474536"/>
                  </a:lnTo>
                  <a:lnTo>
                    <a:pt x="82180" y="479561"/>
                  </a:lnTo>
                  <a:lnTo>
                    <a:pt x="20080" y="492062"/>
                  </a:lnTo>
                  <a:lnTo>
                    <a:pt x="0" y="4948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708510" y="809413"/>
              <a:ext cx="219242" cy="253966"/>
            </a:xfrm>
            <a:custGeom>
              <a:avLst/>
              <a:gdLst/>
              <a:ahLst/>
              <a:cxnLst/>
              <a:rect l="0" t="0" r="0" b="0"/>
              <a:pathLst>
                <a:path w="219242" h="253966">
                  <a:moveTo>
                    <a:pt x="177127" y="85509"/>
                  </a:moveTo>
                  <a:lnTo>
                    <a:pt x="177127" y="63152"/>
                  </a:lnTo>
                  <a:lnTo>
                    <a:pt x="170888" y="45937"/>
                  </a:lnTo>
                  <a:lnTo>
                    <a:pt x="159146" y="30487"/>
                  </a:lnTo>
                  <a:lnTo>
                    <a:pt x="132805" y="9804"/>
                  </a:lnTo>
                  <a:lnTo>
                    <a:pt x="112975" y="0"/>
                  </a:lnTo>
                  <a:lnTo>
                    <a:pt x="89344" y="1101"/>
                  </a:lnTo>
                  <a:lnTo>
                    <a:pt x="65583" y="9390"/>
                  </a:lnTo>
                  <a:lnTo>
                    <a:pt x="47223" y="20873"/>
                  </a:lnTo>
                  <a:lnTo>
                    <a:pt x="23734" y="51669"/>
                  </a:lnTo>
                  <a:lnTo>
                    <a:pt x="7545" y="90430"/>
                  </a:lnTo>
                  <a:lnTo>
                    <a:pt x="0" y="146619"/>
                  </a:lnTo>
                  <a:lnTo>
                    <a:pt x="1033" y="193433"/>
                  </a:lnTo>
                  <a:lnTo>
                    <a:pt x="9566" y="218873"/>
                  </a:lnTo>
                  <a:lnTo>
                    <a:pt x="16287" y="225891"/>
                  </a:lnTo>
                  <a:lnTo>
                    <a:pt x="24277" y="229400"/>
                  </a:lnTo>
                  <a:lnTo>
                    <a:pt x="33113" y="230569"/>
                  </a:lnTo>
                  <a:lnTo>
                    <a:pt x="52289" y="225629"/>
                  </a:lnTo>
                  <a:lnTo>
                    <a:pt x="71341" y="214465"/>
                  </a:lnTo>
                  <a:lnTo>
                    <a:pt x="94050" y="188449"/>
                  </a:lnTo>
                  <a:lnTo>
                    <a:pt x="116693" y="137843"/>
                  </a:lnTo>
                  <a:lnTo>
                    <a:pt x="122946" y="98099"/>
                  </a:lnTo>
                  <a:lnTo>
                    <a:pt x="129871" y="150526"/>
                  </a:lnTo>
                  <a:lnTo>
                    <a:pt x="144668" y="193810"/>
                  </a:lnTo>
                  <a:lnTo>
                    <a:pt x="160361" y="215921"/>
                  </a:lnTo>
                  <a:lnTo>
                    <a:pt x="179034" y="232377"/>
                  </a:lnTo>
                  <a:lnTo>
                    <a:pt x="219241" y="2539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950271" y="851292"/>
              <a:ext cx="191352" cy="212087"/>
            </a:xfrm>
            <a:custGeom>
              <a:avLst/>
              <a:gdLst/>
              <a:ahLst/>
              <a:cxnLst/>
              <a:rect l="0" t="0" r="0" b="0"/>
              <a:pathLst>
                <a:path w="191352" h="212087">
                  <a:moveTo>
                    <a:pt x="9066" y="64687"/>
                  </a:moveTo>
                  <a:lnTo>
                    <a:pt x="0" y="123304"/>
                  </a:lnTo>
                  <a:lnTo>
                    <a:pt x="7064" y="183020"/>
                  </a:lnTo>
                  <a:lnTo>
                    <a:pt x="8176" y="200337"/>
                  </a:lnTo>
                  <a:lnTo>
                    <a:pt x="16223" y="142001"/>
                  </a:lnTo>
                  <a:lnTo>
                    <a:pt x="22047" y="85765"/>
                  </a:lnTo>
                  <a:lnTo>
                    <a:pt x="39706" y="29596"/>
                  </a:lnTo>
                  <a:lnTo>
                    <a:pt x="55439" y="10876"/>
                  </a:lnTo>
                  <a:lnTo>
                    <a:pt x="64548" y="4247"/>
                  </a:lnTo>
                  <a:lnTo>
                    <a:pt x="87146" y="0"/>
                  </a:lnTo>
                  <a:lnTo>
                    <a:pt x="110449" y="3182"/>
                  </a:lnTo>
                  <a:lnTo>
                    <a:pt x="128604" y="12395"/>
                  </a:lnTo>
                  <a:lnTo>
                    <a:pt x="151979" y="36325"/>
                  </a:lnTo>
                  <a:lnTo>
                    <a:pt x="176469" y="94502"/>
                  </a:lnTo>
                  <a:lnTo>
                    <a:pt x="191351" y="143626"/>
                  </a:lnTo>
                  <a:lnTo>
                    <a:pt x="189294" y="199835"/>
                  </a:lnTo>
                  <a:lnTo>
                    <a:pt x="188050" y="2120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267391" y="569354"/>
              <a:ext cx="186597" cy="525685"/>
            </a:xfrm>
            <a:custGeom>
              <a:avLst/>
              <a:gdLst/>
              <a:ahLst/>
              <a:cxnLst/>
              <a:rect l="0" t="0" r="0" b="0"/>
              <a:pathLst>
                <a:path w="186597" h="525685">
                  <a:moveTo>
                    <a:pt x="113085" y="336096"/>
                  </a:moveTo>
                  <a:lnTo>
                    <a:pt x="103511" y="312050"/>
                  </a:lnTo>
                  <a:lnTo>
                    <a:pt x="92842" y="297723"/>
                  </a:lnTo>
                  <a:lnTo>
                    <a:pt x="85552" y="294136"/>
                  </a:lnTo>
                  <a:lnTo>
                    <a:pt x="68093" y="293271"/>
                  </a:lnTo>
                  <a:lnTo>
                    <a:pt x="51756" y="299905"/>
                  </a:lnTo>
                  <a:lnTo>
                    <a:pt x="44123" y="304950"/>
                  </a:lnTo>
                  <a:lnTo>
                    <a:pt x="22202" y="334407"/>
                  </a:lnTo>
                  <a:lnTo>
                    <a:pt x="6478" y="372770"/>
                  </a:lnTo>
                  <a:lnTo>
                    <a:pt x="0" y="419362"/>
                  </a:lnTo>
                  <a:lnTo>
                    <a:pt x="6216" y="470697"/>
                  </a:lnTo>
                  <a:lnTo>
                    <a:pt x="16560" y="502710"/>
                  </a:lnTo>
                  <a:lnTo>
                    <a:pt x="27681" y="519721"/>
                  </a:lnTo>
                  <a:lnTo>
                    <a:pt x="35092" y="524024"/>
                  </a:lnTo>
                  <a:lnTo>
                    <a:pt x="52686" y="525684"/>
                  </a:lnTo>
                  <a:lnTo>
                    <a:pt x="82321" y="514453"/>
                  </a:lnTo>
                  <a:lnTo>
                    <a:pt x="113329" y="485129"/>
                  </a:lnTo>
                  <a:lnTo>
                    <a:pt x="145672" y="427233"/>
                  </a:lnTo>
                  <a:lnTo>
                    <a:pt x="168445" y="368592"/>
                  </a:lnTo>
                  <a:lnTo>
                    <a:pt x="179531" y="314009"/>
                  </a:lnTo>
                  <a:lnTo>
                    <a:pt x="184636" y="251563"/>
                  </a:lnTo>
                  <a:lnTo>
                    <a:pt x="186148" y="199785"/>
                  </a:lnTo>
                  <a:lnTo>
                    <a:pt x="186596" y="143630"/>
                  </a:lnTo>
                  <a:lnTo>
                    <a:pt x="178342" y="85818"/>
                  </a:lnTo>
                  <a:lnTo>
                    <a:pt x="165447" y="33671"/>
                  </a:lnTo>
                  <a:lnTo>
                    <a:pt x="162031" y="22176"/>
                  </a:lnTo>
                  <a:lnTo>
                    <a:pt x="156245" y="13342"/>
                  </a:lnTo>
                  <a:lnTo>
                    <a:pt x="140456" y="407"/>
                  </a:lnTo>
                  <a:lnTo>
                    <a:pt x="133672" y="0"/>
                  </a:lnTo>
                  <a:lnTo>
                    <a:pt x="127980" y="3237"/>
                  </a:lnTo>
                  <a:lnTo>
                    <a:pt x="123015" y="8905"/>
                  </a:lnTo>
                  <a:lnTo>
                    <a:pt x="110438" y="39239"/>
                  </a:lnTo>
                  <a:lnTo>
                    <a:pt x="104114" y="99817"/>
                  </a:lnTo>
                  <a:lnTo>
                    <a:pt x="103018" y="151964"/>
                  </a:lnTo>
                  <a:lnTo>
                    <a:pt x="103863" y="209009"/>
                  </a:lnTo>
                  <a:lnTo>
                    <a:pt x="114036" y="268272"/>
                  </a:lnTo>
                  <a:lnTo>
                    <a:pt x="123895" y="315610"/>
                  </a:lnTo>
                  <a:lnTo>
                    <a:pt x="134226" y="369021"/>
                  </a:lnTo>
                  <a:lnTo>
                    <a:pt x="151701" y="428473"/>
                  </a:lnTo>
                  <a:lnTo>
                    <a:pt x="165728" y="4624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1421347" y="1663502"/>
            <a:ext cx="4169290" cy="721147"/>
            <a:chOff x="1421347" y="1663502"/>
            <a:chExt cx="4169290" cy="721147"/>
          </a:xfrm>
        </p:grpSpPr>
        <p:sp>
          <p:nvSpPr>
            <p:cNvPr id="26" name="Freeform 25"/>
            <p:cNvSpPr/>
            <p:nvPr/>
          </p:nvSpPr>
          <p:spPr>
            <a:xfrm>
              <a:off x="1520566" y="1737202"/>
              <a:ext cx="69238" cy="431669"/>
            </a:xfrm>
            <a:custGeom>
              <a:avLst/>
              <a:gdLst/>
              <a:ahLst/>
              <a:cxnLst/>
              <a:rect l="0" t="0" r="0" b="0"/>
              <a:pathLst>
                <a:path w="69238" h="431669">
                  <a:moveTo>
                    <a:pt x="6066" y="0"/>
                  </a:moveTo>
                  <a:lnTo>
                    <a:pt x="0" y="34791"/>
                  </a:lnTo>
                  <a:lnTo>
                    <a:pt x="7641" y="93656"/>
                  </a:lnTo>
                  <a:lnTo>
                    <a:pt x="17061" y="145903"/>
                  </a:lnTo>
                  <a:lnTo>
                    <a:pt x="27261" y="200768"/>
                  </a:lnTo>
                  <a:lnTo>
                    <a:pt x="35599" y="256337"/>
                  </a:lnTo>
                  <a:lnTo>
                    <a:pt x="48834" y="314949"/>
                  </a:lnTo>
                  <a:lnTo>
                    <a:pt x="55782" y="353411"/>
                  </a:lnTo>
                  <a:lnTo>
                    <a:pt x="65559" y="415643"/>
                  </a:lnTo>
                  <a:lnTo>
                    <a:pt x="69237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421347" y="1708597"/>
              <a:ext cx="336913" cy="397103"/>
            </a:xfrm>
            <a:custGeom>
              <a:avLst/>
              <a:gdLst/>
              <a:ahLst/>
              <a:cxnLst/>
              <a:rect l="0" t="0" r="0" b="0"/>
              <a:pathLst>
                <a:path w="336913" h="397103">
                  <a:moveTo>
                    <a:pt x="0" y="60190"/>
                  </a:moveTo>
                  <a:lnTo>
                    <a:pt x="5589" y="43422"/>
                  </a:lnTo>
                  <a:lnTo>
                    <a:pt x="17692" y="28951"/>
                  </a:lnTo>
                  <a:lnTo>
                    <a:pt x="44236" y="10770"/>
                  </a:lnTo>
                  <a:lnTo>
                    <a:pt x="66454" y="3131"/>
                  </a:lnTo>
                  <a:lnTo>
                    <a:pt x="113016" y="0"/>
                  </a:lnTo>
                  <a:lnTo>
                    <a:pt x="168407" y="5961"/>
                  </a:lnTo>
                  <a:lnTo>
                    <a:pt x="227111" y="21576"/>
                  </a:lnTo>
                  <a:lnTo>
                    <a:pt x="267260" y="46843"/>
                  </a:lnTo>
                  <a:lnTo>
                    <a:pt x="279829" y="66737"/>
                  </a:lnTo>
                  <a:lnTo>
                    <a:pt x="286975" y="90006"/>
                  </a:lnTo>
                  <a:lnTo>
                    <a:pt x="286252" y="112046"/>
                  </a:lnTo>
                  <a:lnTo>
                    <a:pt x="278911" y="130420"/>
                  </a:lnTo>
                  <a:lnTo>
                    <a:pt x="266680" y="146386"/>
                  </a:lnTo>
                  <a:lnTo>
                    <a:pt x="240063" y="167358"/>
                  </a:lnTo>
                  <a:lnTo>
                    <a:pt x="220168" y="177230"/>
                  </a:lnTo>
                  <a:lnTo>
                    <a:pt x="214629" y="183840"/>
                  </a:lnTo>
                  <a:lnTo>
                    <a:pt x="212106" y="191757"/>
                  </a:lnTo>
                  <a:lnTo>
                    <a:pt x="211594" y="200544"/>
                  </a:lnTo>
                  <a:lnTo>
                    <a:pt x="217264" y="219666"/>
                  </a:lnTo>
                  <a:lnTo>
                    <a:pt x="233610" y="247042"/>
                  </a:lnTo>
                  <a:lnTo>
                    <a:pt x="273915" y="308250"/>
                  </a:lnTo>
                  <a:lnTo>
                    <a:pt x="322884" y="370801"/>
                  </a:lnTo>
                  <a:lnTo>
                    <a:pt x="336912" y="3971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842487" y="1913576"/>
              <a:ext cx="126040" cy="192124"/>
            </a:xfrm>
            <a:custGeom>
              <a:avLst/>
              <a:gdLst/>
              <a:ahLst/>
              <a:cxnLst/>
              <a:rect l="0" t="0" r="0" b="0"/>
              <a:pathLst>
                <a:path w="126040" h="192124">
                  <a:moveTo>
                    <a:pt x="0" y="86838"/>
                  </a:moveTo>
                  <a:lnTo>
                    <a:pt x="62092" y="81249"/>
                  </a:lnTo>
                  <a:lnTo>
                    <a:pt x="100026" y="72184"/>
                  </a:lnTo>
                  <a:lnTo>
                    <a:pt x="109968" y="66540"/>
                  </a:lnTo>
                  <a:lnTo>
                    <a:pt x="124134" y="50911"/>
                  </a:lnTo>
                  <a:lnTo>
                    <a:pt x="126039" y="41829"/>
                  </a:lnTo>
                  <a:lnTo>
                    <a:pt x="121918" y="22381"/>
                  </a:lnTo>
                  <a:lnTo>
                    <a:pt x="116374" y="14621"/>
                  </a:lnTo>
                  <a:lnTo>
                    <a:pt x="100854" y="2879"/>
                  </a:lnTo>
                  <a:lnTo>
                    <a:pt x="79139" y="0"/>
                  </a:lnTo>
                  <a:lnTo>
                    <a:pt x="55060" y="3790"/>
                  </a:lnTo>
                  <a:lnTo>
                    <a:pt x="32660" y="13273"/>
                  </a:lnTo>
                  <a:lnTo>
                    <a:pt x="17245" y="28406"/>
                  </a:lnTo>
                  <a:lnTo>
                    <a:pt x="11496" y="37355"/>
                  </a:lnTo>
                  <a:lnTo>
                    <a:pt x="3406" y="72306"/>
                  </a:lnTo>
                  <a:lnTo>
                    <a:pt x="6598" y="106709"/>
                  </a:lnTo>
                  <a:lnTo>
                    <a:pt x="20542" y="139129"/>
                  </a:lnTo>
                  <a:lnTo>
                    <a:pt x="39491" y="165373"/>
                  </a:lnTo>
                  <a:lnTo>
                    <a:pt x="84228" y="1921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053668" y="1941195"/>
              <a:ext cx="142423" cy="328325"/>
            </a:xfrm>
            <a:custGeom>
              <a:avLst/>
              <a:gdLst/>
              <a:ahLst/>
              <a:cxnLst/>
              <a:rect l="0" t="0" r="0" b="0"/>
              <a:pathLst>
                <a:path w="142423" h="328325">
                  <a:moveTo>
                    <a:pt x="20446" y="143447"/>
                  </a:moveTo>
                  <a:lnTo>
                    <a:pt x="29511" y="202064"/>
                  </a:lnTo>
                  <a:lnTo>
                    <a:pt x="31855" y="256238"/>
                  </a:lnTo>
                  <a:lnTo>
                    <a:pt x="39250" y="311999"/>
                  </a:lnTo>
                  <a:lnTo>
                    <a:pt x="40502" y="328324"/>
                  </a:lnTo>
                  <a:lnTo>
                    <a:pt x="35781" y="269222"/>
                  </a:lnTo>
                  <a:lnTo>
                    <a:pt x="23518" y="208369"/>
                  </a:lnTo>
                  <a:lnTo>
                    <a:pt x="13297" y="153714"/>
                  </a:lnTo>
                  <a:lnTo>
                    <a:pt x="2483" y="92139"/>
                  </a:lnTo>
                  <a:lnTo>
                    <a:pt x="0" y="34916"/>
                  </a:lnTo>
                  <a:lnTo>
                    <a:pt x="3306" y="24300"/>
                  </a:lnTo>
                  <a:lnTo>
                    <a:pt x="9019" y="16052"/>
                  </a:lnTo>
                  <a:lnTo>
                    <a:pt x="16337" y="9384"/>
                  </a:lnTo>
                  <a:lnTo>
                    <a:pt x="36947" y="1975"/>
                  </a:lnTo>
                  <a:lnTo>
                    <a:pt x="48994" y="0"/>
                  </a:lnTo>
                  <a:lnTo>
                    <a:pt x="71738" y="4043"/>
                  </a:lnTo>
                  <a:lnTo>
                    <a:pt x="101154" y="19474"/>
                  </a:lnTo>
                  <a:lnTo>
                    <a:pt x="117147" y="34536"/>
                  </a:lnTo>
                  <a:lnTo>
                    <a:pt x="132054" y="56828"/>
                  </a:lnTo>
                  <a:lnTo>
                    <a:pt x="142422" y="95685"/>
                  </a:lnTo>
                  <a:lnTo>
                    <a:pt x="138608" y="116760"/>
                  </a:lnTo>
                  <a:lnTo>
                    <a:pt x="123307" y="141779"/>
                  </a:lnTo>
                  <a:lnTo>
                    <a:pt x="117096" y="149354"/>
                  </a:lnTo>
                  <a:lnTo>
                    <a:pt x="97716" y="157771"/>
                  </a:lnTo>
                  <a:lnTo>
                    <a:pt x="62559" y="1645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253098" y="1934038"/>
              <a:ext cx="138505" cy="192719"/>
            </a:xfrm>
            <a:custGeom>
              <a:avLst/>
              <a:gdLst/>
              <a:ahLst/>
              <a:cxnLst/>
              <a:rect l="0" t="0" r="0" b="0"/>
              <a:pathLst>
                <a:path w="138505" h="192719">
                  <a:moveTo>
                    <a:pt x="0" y="76905"/>
                  </a:moveTo>
                  <a:lnTo>
                    <a:pt x="58617" y="85970"/>
                  </a:lnTo>
                  <a:lnTo>
                    <a:pt x="93407" y="81410"/>
                  </a:lnTo>
                  <a:lnTo>
                    <a:pt x="120353" y="67061"/>
                  </a:lnTo>
                  <a:lnTo>
                    <a:pt x="132649" y="51473"/>
                  </a:lnTo>
                  <a:lnTo>
                    <a:pt x="137566" y="42403"/>
                  </a:lnTo>
                  <a:lnTo>
                    <a:pt x="138504" y="34016"/>
                  </a:lnTo>
                  <a:lnTo>
                    <a:pt x="133307" y="18459"/>
                  </a:lnTo>
                  <a:lnTo>
                    <a:pt x="120079" y="6865"/>
                  </a:lnTo>
                  <a:lnTo>
                    <a:pt x="111638" y="2136"/>
                  </a:lnTo>
                  <a:lnTo>
                    <a:pt x="89781" y="0"/>
                  </a:lnTo>
                  <a:lnTo>
                    <a:pt x="66809" y="4120"/>
                  </a:lnTo>
                  <a:lnTo>
                    <a:pt x="40722" y="19594"/>
                  </a:lnTo>
                  <a:lnTo>
                    <a:pt x="25508" y="32326"/>
                  </a:lnTo>
                  <a:lnTo>
                    <a:pt x="9378" y="58237"/>
                  </a:lnTo>
                  <a:lnTo>
                    <a:pt x="2779" y="93730"/>
                  </a:lnTo>
                  <a:lnTo>
                    <a:pt x="6412" y="128293"/>
                  </a:lnTo>
                  <a:lnTo>
                    <a:pt x="14938" y="146927"/>
                  </a:lnTo>
                  <a:lnTo>
                    <a:pt x="27696" y="163008"/>
                  </a:lnTo>
                  <a:lnTo>
                    <a:pt x="52270" y="182875"/>
                  </a:lnTo>
                  <a:lnTo>
                    <a:pt x="73700" y="1927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485989" y="1958103"/>
              <a:ext cx="230364" cy="193631"/>
            </a:xfrm>
            <a:custGeom>
              <a:avLst/>
              <a:gdLst/>
              <a:ahLst/>
              <a:cxnLst/>
              <a:rect l="0" t="0" r="0" b="0"/>
              <a:pathLst>
                <a:path w="230364" h="193631">
                  <a:moveTo>
                    <a:pt x="104021" y="84425"/>
                  </a:moveTo>
                  <a:lnTo>
                    <a:pt x="100901" y="41733"/>
                  </a:lnTo>
                  <a:lnTo>
                    <a:pt x="94446" y="22167"/>
                  </a:lnTo>
                  <a:lnTo>
                    <a:pt x="83777" y="5672"/>
                  </a:lnTo>
                  <a:lnTo>
                    <a:pt x="76487" y="1507"/>
                  </a:lnTo>
                  <a:lnTo>
                    <a:pt x="59029" y="0"/>
                  </a:lnTo>
                  <a:lnTo>
                    <a:pt x="42690" y="6348"/>
                  </a:lnTo>
                  <a:lnTo>
                    <a:pt x="27630" y="18139"/>
                  </a:lnTo>
                  <a:lnTo>
                    <a:pt x="13138" y="35078"/>
                  </a:lnTo>
                  <a:lnTo>
                    <a:pt x="5137" y="57424"/>
                  </a:lnTo>
                  <a:lnTo>
                    <a:pt x="0" y="109897"/>
                  </a:lnTo>
                  <a:lnTo>
                    <a:pt x="5537" y="131231"/>
                  </a:lnTo>
                  <a:lnTo>
                    <a:pt x="28155" y="163991"/>
                  </a:lnTo>
                  <a:lnTo>
                    <a:pt x="35896" y="167884"/>
                  </a:lnTo>
                  <a:lnTo>
                    <a:pt x="53856" y="169091"/>
                  </a:lnTo>
                  <a:lnTo>
                    <a:pt x="70417" y="162609"/>
                  </a:lnTo>
                  <a:lnTo>
                    <a:pt x="78109" y="157605"/>
                  </a:lnTo>
                  <a:lnTo>
                    <a:pt x="89775" y="142686"/>
                  </a:lnTo>
                  <a:lnTo>
                    <a:pt x="106796" y="104512"/>
                  </a:lnTo>
                  <a:lnTo>
                    <a:pt x="110550" y="101326"/>
                  </a:lnTo>
                  <a:lnTo>
                    <a:pt x="114223" y="102711"/>
                  </a:lnTo>
                  <a:lnTo>
                    <a:pt x="121423" y="113609"/>
                  </a:lnTo>
                  <a:lnTo>
                    <a:pt x="134394" y="139476"/>
                  </a:lnTo>
                  <a:lnTo>
                    <a:pt x="159424" y="167027"/>
                  </a:lnTo>
                  <a:lnTo>
                    <a:pt x="209669" y="192081"/>
                  </a:lnTo>
                  <a:lnTo>
                    <a:pt x="216567" y="193630"/>
                  </a:lnTo>
                  <a:lnTo>
                    <a:pt x="221166" y="193493"/>
                  </a:lnTo>
                  <a:lnTo>
                    <a:pt x="230363" y="1897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716352" y="1663502"/>
              <a:ext cx="94757" cy="484312"/>
            </a:xfrm>
            <a:custGeom>
              <a:avLst/>
              <a:gdLst/>
              <a:ahLst/>
              <a:cxnLst/>
              <a:rect l="0" t="0" r="0" b="0"/>
              <a:pathLst>
                <a:path w="94757" h="484312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10723" y="165692"/>
                  </a:lnTo>
                  <a:lnTo>
                    <a:pt x="18645" y="210791"/>
                  </a:lnTo>
                  <a:lnTo>
                    <a:pt x="28401" y="270947"/>
                  </a:lnTo>
                  <a:lnTo>
                    <a:pt x="42178" y="331854"/>
                  </a:lnTo>
                  <a:lnTo>
                    <a:pt x="61754" y="389205"/>
                  </a:lnTo>
                  <a:lnTo>
                    <a:pt x="79745" y="446114"/>
                  </a:lnTo>
                  <a:lnTo>
                    <a:pt x="94756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632124" y="1884601"/>
              <a:ext cx="294799" cy="21058"/>
            </a:xfrm>
            <a:custGeom>
              <a:avLst/>
              <a:gdLst/>
              <a:ahLst/>
              <a:cxnLst/>
              <a:rect l="0" t="0" r="0" b="0"/>
              <a:pathLst>
                <a:path w="294799" h="21058">
                  <a:moveTo>
                    <a:pt x="294798" y="0"/>
                  </a:moveTo>
                  <a:lnTo>
                    <a:pt x="240653" y="3119"/>
                  </a:lnTo>
                  <a:lnTo>
                    <a:pt x="180118" y="9065"/>
                  </a:lnTo>
                  <a:lnTo>
                    <a:pt x="129147" y="10094"/>
                  </a:lnTo>
                  <a:lnTo>
                    <a:pt x="69098" y="11612"/>
                  </a:lnTo>
                  <a:lnTo>
                    <a:pt x="25347" y="1884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984504" y="1979357"/>
              <a:ext cx="16118" cy="115815"/>
            </a:xfrm>
            <a:custGeom>
              <a:avLst/>
              <a:gdLst/>
              <a:ahLst/>
              <a:cxnLst/>
              <a:rect l="0" t="0" r="0" b="0"/>
              <a:pathLst>
                <a:path w="16118" h="115815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13464" y="91880"/>
                  </a:lnTo>
                  <a:lnTo>
                    <a:pt x="16117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979565" y="183195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107370" y="1915233"/>
              <a:ext cx="156465" cy="190467"/>
            </a:xfrm>
            <a:custGeom>
              <a:avLst/>
              <a:gdLst/>
              <a:ahLst/>
              <a:cxnLst/>
              <a:rect l="0" t="0" r="0" b="0"/>
              <a:pathLst>
                <a:path w="156465" h="190467">
                  <a:moveTo>
                    <a:pt x="9065" y="127295"/>
                  </a:moveTo>
                  <a:lnTo>
                    <a:pt x="9065" y="151558"/>
                  </a:lnTo>
                  <a:lnTo>
                    <a:pt x="5945" y="124116"/>
                  </a:lnTo>
                  <a:lnTo>
                    <a:pt x="0" y="73375"/>
                  </a:lnTo>
                  <a:lnTo>
                    <a:pt x="4559" y="29690"/>
                  </a:lnTo>
                  <a:lnTo>
                    <a:pt x="9571" y="18941"/>
                  </a:lnTo>
                  <a:lnTo>
                    <a:pt x="24497" y="3879"/>
                  </a:lnTo>
                  <a:lnTo>
                    <a:pt x="33391" y="564"/>
                  </a:lnTo>
                  <a:lnTo>
                    <a:pt x="52632" y="0"/>
                  </a:lnTo>
                  <a:lnTo>
                    <a:pt x="83195" y="11849"/>
                  </a:lnTo>
                  <a:lnTo>
                    <a:pt x="100893" y="29972"/>
                  </a:lnTo>
                  <a:lnTo>
                    <a:pt x="125730" y="74146"/>
                  </a:lnTo>
                  <a:lnTo>
                    <a:pt x="141901" y="125072"/>
                  </a:lnTo>
                  <a:lnTo>
                    <a:pt x="153241" y="170833"/>
                  </a:lnTo>
                  <a:lnTo>
                    <a:pt x="156464" y="1904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334601" y="1892673"/>
              <a:ext cx="189332" cy="491976"/>
            </a:xfrm>
            <a:custGeom>
              <a:avLst/>
              <a:gdLst/>
              <a:ahLst/>
              <a:cxnLst/>
              <a:rect l="0" t="0" r="0" b="0"/>
              <a:pathLst>
                <a:path w="189332" h="491976">
                  <a:moveTo>
                    <a:pt x="129274" y="107741"/>
                  </a:moveTo>
                  <a:lnTo>
                    <a:pt x="126155" y="65049"/>
                  </a:lnTo>
                  <a:lnTo>
                    <a:pt x="114702" y="33870"/>
                  </a:lnTo>
                  <a:lnTo>
                    <a:pt x="109031" y="23399"/>
                  </a:lnTo>
                  <a:lnTo>
                    <a:pt x="93371" y="8645"/>
                  </a:lnTo>
                  <a:lnTo>
                    <a:pt x="84282" y="3072"/>
                  </a:lnTo>
                  <a:lnTo>
                    <a:pt x="61704" y="0"/>
                  </a:lnTo>
                  <a:lnTo>
                    <a:pt x="49133" y="819"/>
                  </a:lnTo>
                  <a:lnTo>
                    <a:pt x="38412" y="6044"/>
                  </a:lnTo>
                  <a:lnTo>
                    <a:pt x="20261" y="24328"/>
                  </a:lnTo>
                  <a:lnTo>
                    <a:pt x="2477" y="55340"/>
                  </a:lnTo>
                  <a:lnTo>
                    <a:pt x="0" y="76263"/>
                  </a:lnTo>
                  <a:lnTo>
                    <a:pt x="7943" y="118291"/>
                  </a:lnTo>
                  <a:lnTo>
                    <a:pt x="23004" y="149861"/>
                  </a:lnTo>
                  <a:lnTo>
                    <a:pt x="38759" y="164676"/>
                  </a:lnTo>
                  <a:lnTo>
                    <a:pt x="47874" y="170264"/>
                  </a:lnTo>
                  <a:lnTo>
                    <a:pt x="57460" y="171650"/>
                  </a:lnTo>
                  <a:lnTo>
                    <a:pt x="77470" y="166951"/>
                  </a:lnTo>
                  <a:lnTo>
                    <a:pt x="102876" y="151151"/>
                  </a:lnTo>
                  <a:lnTo>
                    <a:pt x="114812" y="135223"/>
                  </a:lnTo>
                  <a:lnTo>
                    <a:pt x="119633" y="126062"/>
                  </a:lnTo>
                  <a:lnTo>
                    <a:pt x="124016" y="123465"/>
                  </a:lnTo>
                  <a:lnTo>
                    <a:pt x="128109" y="125243"/>
                  </a:lnTo>
                  <a:lnTo>
                    <a:pt x="132007" y="129937"/>
                  </a:lnTo>
                  <a:lnTo>
                    <a:pt x="141896" y="187021"/>
                  </a:lnTo>
                  <a:lnTo>
                    <a:pt x="154254" y="241555"/>
                  </a:lnTo>
                  <a:lnTo>
                    <a:pt x="164492" y="292059"/>
                  </a:lnTo>
                  <a:lnTo>
                    <a:pt x="178431" y="347960"/>
                  </a:lnTo>
                  <a:lnTo>
                    <a:pt x="189331" y="402850"/>
                  </a:lnTo>
                  <a:lnTo>
                    <a:pt x="188721" y="429583"/>
                  </a:lnTo>
                  <a:lnTo>
                    <a:pt x="180652" y="453163"/>
                  </a:lnTo>
                  <a:lnTo>
                    <a:pt x="166147" y="472222"/>
                  </a:lnTo>
                  <a:lnTo>
                    <a:pt x="157366" y="480580"/>
                  </a:lnTo>
                  <a:lnTo>
                    <a:pt x="132011" y="489866"/>
                  </a:lnTo>
                  <a:lnTo>
                    <a:pt x="84851" y="491975"/>
                  </a:lnTo>
                  <a:lnTo>
                    <a:pt x="34518" y="4867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861449" y="1732629"/>
              <a:ext cx="302769" cy="341486"/>
            </a:xfrm>
            <a:custGeom>
              <a:avLst/>
              <a:gdLst/>
              <a:ahLst/>
              <a:cxnLst/>
              <a:rect l="0" t="0" r="0" b="0"/>
              <a:pathLst>
                <a:path w="302769" h="341486">
                  <a:moveTo>
                    <a:pt x="86737" y="320428"/>
                  </a:moveTo>
                  <a:lnTo>
                    <a:pt x="83617" y="277736"/>
                  </a:lnTo>
                  <a:lnTo>
                    <a:pt x="67609" y="224425"/>
                  </a:lnTo>
                  <a:lnTo>
                    <a:pt x="46738" y="172089"/>
                  </a:lnTo>
                  <a:lnTo>
                    <a:pt x="26184" y="109950"/>
                  </a:lnTo>
                  <a:lnTo>
                    <a:pt x="500" y="48316"/>
                  </a:lnTo>
                  <a:lnTo>
                    <a:pt x="0" y="37245"/>
                  </a:lnTo>
                  <a:lnTo>
                    <a:pt x="5683" y="15584"/>
                  </a:lnTo>
                  <a:lnTo>
                    <a:pt x="12814" y="8404"/>
                  </a:lnTo>
                  <a:lnTo>
                    <a:pt x="33215" y="426"/>
                  </a:lnTo>
                  <a:lnTo>
                    <a:pt x="54761" y="0"/>
                  </a:lnTo>
                  <a:lnTo>
                    <a:pt x="108912" y="12376"/>
                  </a:lnTo>
                  <a:lnTo>
                    <a:pt x="158231" y="28904"/>
                  </a:lnTo>
                  <a:lnTo>
                    <a:pt x="220024" y="61156"/>
                  </a:lnTo>
                  <a:lnTo>
                    <a:pt x="252962" y="83079"/>
                  </a:lnTo>
                  <a:lnTo>
                    <a:pt x="293041" y="131548"/>
                  </a:lnTo>
                  <a:lnTo>
                    <a:pt x="301260" y="158492"/>
                  </a:lnTo>
                  <a:lnTo>
                    <a:pt x="302768" y="203427"/>
                  </a:lnTo>
                  <a:lnTo>
                    <a:pt x="297394" y="230993"/>
                  </a:lnTo>
                  <a:lnTo>
                    <a:pt x="280045" y="266242"/>
                  </a:lnTo>
                  <a:lnTo>
                    <a:pt x="252028" y="297744"/>
                  </a:lnTo>
                  <a:lnTo>
                    <a:pt x="193223" y="331709"/>
                  </a:lnTo>
                  <a:lnTo>
                    <a:pt x="140563" y="340197"/>
                  </a:lnTo>
                  <a:lnTo>
                    <a:pt x="128851" y="3414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235804" y="1931011"/>
              <a:ext cx="156843" cy="174689"/>
            </a:xfrm>
            <a:custGeom>
              <a:avLst/>
              <a:gdLst/>
              <a:ahLst/>
              <a:cxnLst/>
              <a:rect l="0" t="0" r="0" b="0"/>
              <a:pathLst>
                <a:path w="156843" h="174689">
                  <a:moveTo>
                    <a:pt x="38766" y="100989"/>
                  </a:moveTo>
                  <a:lnTo>
                    <a:pt x="97383" y="100989"/>
                  </a:lnTo>
                  <a:lnTo>
                    <a:pt x="132173" y="89810"/>
                  </a:lnTo>
                  <a:lnTo>
                    <a:pt x="147740" y="74964"/>
                  </a:lnTo>
                  <a:lnTo>
                    <a:pt x="153529" y="66091"/>
                  </a:lnTo>
                  <a:lnTo>
                    <a:pt x="156842" y="46874"/>
                  </a:lnTo>
                  <a:lnTo>
                    <a:pt x="156088" y="36836"/>
                  </a:lnTo>
                  <a:lnTo>
                    <a:pt x="150906" y="27805"/>
                  </a:lnTo>
                  <a:lnTo>
                    <a:pt x="132669" y="11531"/>
                  </a:lnTo>
                  <a:lnTo>
                    <a:pt x="108966" y="2738"/>
                  </a:lnTo>
                  <a:lnTo>
                    <a:pt x="84004" y="0"/>
                  </a:lnTo>
                  <a:lnTo>
                    <a:pt x="61211" y="2682"/>
                  </a:lnTo>
                  <a:lnTo>
                    <a:pt x="28649" y="16359"/>
                  </a:lnTo>
                  <a:lnTo>
                    <a:pt x="13602" y="31790"/>
                  </a:lnTo>
                  <a:lnTo>
                    <a:pt x="4185" y="51516"/>
                  </a:lnTo>
                  <a:lnTo>
                    <a:pt x="0" y="75881"/>
                  </a:lnTo>
                  <a:lnTo>
                    <a:pt x="8822" y="115906"/>
                  </a:lnTo>
                  <a:lnTo>
                    <a:pt x="23118" y="137254"/>
                  </a:lnTo>
                  <a:lnTo>
                    <a:pt x="41170" y="153372"/>
                  </a:lnTo>
                  <a:lnTo>
                    <a:pt x="80880" y="1746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450448" y="1958300"/>
              <a:ext cx="97864" cy="157928"/>
            </a:xfrm>
            <a:custGeom>
              <a:avLst/>
              <a:gdLst/>
              <a:ahLst/>
              <a:cxnLst/>
              <a:rect l="0" t="0" r="0" b="0"/>
              <a:pathLst>
                <a:path w="97864" h="157928">
                  <a:moveTo>
                    <a:pt x="97863" y="0"/>
                  </a:moveTo>
                  <a:lnTo>
                    <a:pt x="55171" y="3120"/>
                  </a:lnTo>
                  <a:lnTo>
                    <a:pt x="44835" y="5589"/>
                  </a:lnTo>
                  <a:lnTo>
                    <a:pt x="27112" y="17692"/>
                  </a:lnTo>
                  <a:lnTo>
                    <a:pt x="12605" y="34769"/>
                  </a:lnTo>
                  <a:lnTo>
                    <a:pt x="2259" y="54057"/>
                  </a:lnTo>
                  <a:lnTo>
                    <a:pt x="0" y="74328"/>
                  </a:lnTo>
                  <a:lnTo>
                    <a:pt x="8082" y="115938"/>
                  </a:lnTo>
                  <a:lnTo>
                    <a:pt x="20525" y="133806"/>
                  </a:lnTo>
                  <a:lnTo>
                    <a:pt x="28757" y="141847"/>
                  </a:lnTo>
                  <a:lnTo>
                    <a:pt x="50381" y="150780"/>
                  </a:lnTo>
                  <a:lnTo>
                    <a:pt x="97863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622010" y="1979357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54145"/>
                  </a:lnTo>
                  <a:lnTo>
                    <a:pt x="8333" y="116191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611482" y="183195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727295" y="1955072"/>
              <a:ext cx="221099" cy="129571"/>
            </a:xfrm>
            <a:custGeom>
              <a:avLst/>
              <a:gdLst/>
              <a:ahLst/>
              <a:cxnLst/>
              <a:rect l="0" t="0" r="0" b="0"/>
              <a:pathLst>
                <a:path w="221099" h="129571">
                  <a:moveTo>
                    <a:pt x="0" y="76928"/>
                  </a:moveTo>
                  <a:lnTo>
                    <a:pt x="5589" y="93695"/>
                  </a:lnTo>
                  <a:lnTo>
                    <a:pt x="5214" y="111286"/>
                  </a:lnTo>
                  <a:lnTo>
                    <a:pt x="3475" y="120890"/>
                  </a:lnTo>
                  <a:lnTo>
                    <a:pt x="2317" y="121444"/>
                  </a:lnTo>
                  <a:lnTo>
                    <a:pt x="305" y="70730"/>
                  </a:lnTo>
                  <a:lnTo>
                    <a:pt x="5680" y="36097"/>
                  </a:lnTo>
                  <a:lnTo>
                    <a:pt x="10805" y="29820"/>
                  </a:lnTo>
                  <a:lnTo>
                    <a:pt x="17732" y="26805"/>
                  </a:lnTo>
                  <a:lnTo>
                    <a:pt x="25859" y="25965"/>
                  </a:lnTo>
                  <a:lnTo>
                    <a:pt x="33617" y="28915"/>
                  </a:lnTo>
                  <a:lnTo>
                    <a:pt x="48476" y="41551"/>
                  </a:lnTo>
                  <a:lnTo>
                    <a:pt x="64406" y="68395"/>
                  </a:lnTo>
                  <a:lnTo>
                    <a:pt x="68673" y="71239"/>
                  </a:lnTo>
                  <a:lnTo>
                    <a:pt x="72688" y="69626"/>
                  </a:lnTo>
                  <a:lnTo>
                    <a:pt x="80269" y="58475"/>
                  </a:lnTo>
                  <a:lnTo>
                    <a:pt x="97787" y="25840"/>
                  </a:lnTo>
                  <a:lnTo>
                    <a:pt x="111311" y="12108"/>
                  </a:lnTo>
                  <a:lnTo>
                    <a:pt x="129020" y="2105"/>
                  </a:lnTo>
                  <a:lnTo>
                    <a:pt x="148589" y="0"/>
                  </a:lnTo>
                  <a:lnTo>
                    <a:pt x="158721" y="1076"/>
                  </a:lnTo>
                  <a:lnTo>
                    <a:pt x="167815" y="6472"/>
                  </a:lnTo>
                  <a:lnTo>
                    <a:pt x="184159" y="24947"/>
                  </a:lnTo>
                  <a:lnTo>
                    <a:pt x="213301" y="87514"/>
                  </a:lnTo>
                  <a:lnTo>
                    <a:pt x="221098" y="129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014462" y="1942934"/>
              <a:ext cx="186616" cy="173294"/>
            </a:xfrm>
            <a:custGeom>
              <a:avLst/>
              <a:gdLst/>
              <a:ahLst/>
              <a:cxnLst/>
              <a:rect l="0" t="0" r="0" b="0"/>
              <a:pathLst>
                <a:path w="186616" h="173294">
                  <a:moveTo>
                    <a:pt x="144501" y="57480"/>
                  </a:moveTo>
                  <a:lnTo>
                    <a:pt x="115193" y="13517"/>
                  </a:lnTo>
                  <a:lnTo>
                    <a:pt x="106245" y="7114"/>
                  </a:lnTo>
                  <a:lnTo>
                    <a:pt x="83825" y="0"/>
                  </a:lnTo>
                  <a:lnTo>
                    <a:pt x="61382" y="3078"/>
                  </a:lnTo>
                  <a:lnTo>
                    <a:pt x="40879" y="13414"/>
                  </a:lnTo>
                  <a:lnTo>
                    <a:pt x="23967" y="29706"/>
                  </a:lnTo>
                  <a:lnTo>
                    <a:pt x="6882" y="58610"/>
                  </a:lnTo>
                  <a:lnTo>
                    <a:pt x="0" y="94989"/>
                  </a:lnTo>
                  <a:lnTo>
                    <a:pt x="3550" y="129815"/>
                  </a:lnTo>
                  <a:lnTo>
                    <a:pt x="12056" y="148511"/>
                  </a:lnTo>
                  <a:lnTo>
                    <a:pt x="17600" y="156772"/>
                  </a:lnTo>
                  <a:lnTo>
                    <a:pt x="24805" y="161109"/>
                  </a:lnTo>
                  <a:lnTo>
                    <a:pt x="42170" y="162809"/>
                  </a:lnTo>
                  <a:lnTo>
                    <a:pt x="58466" y="156545"/>
                  </a:lnTo>
                  <a:lnTo>
                    <a:pt x="87992" y="133460"/>
                  </a:lnTo>
                  <a:lnTo>
                    <a:pt x="103711" y="107679"/>
                  </a:lnTo>
                  <a:lnTo>
                    <a:pt x="107949" y="106154"/>
                  </a:lnTo>
                  <a:lnTo>
                    <a:pt x="111944" y="109816"/>
                  </a:lnTo>
                  <a:lnTo>
                    <a:pt x="132351" y="143727"/>
                  </a:lnTo>
                  <a:lnTo>
                    <a:pt x="148460" y="157423"/>
                  </a:lnTo>
                  <a:lnTo>
                    <a:pt x="171021" y="168591"/>
                  </a:lnTo>
                  <a:lnTo>
                    <a:pt x="186615" y="1732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264248" y="1768787"/>
              <a:ext cx="31587" cy="368499"/>
            </a:xfrm>
            <a:custGeom>
              <a:avLst/>
              <a:gdLst/>
              <a:ahLst/>
              <a:cxnLst/>
              <a:rect l="0" t="0" r="0" b="0"/>
              <a:pathLst>
                <a:path w="31587" h="368499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20" y="169786"/>
                  </a:lnTo>
                  <a:lnTo>
                    <a:pt x="8333" y="228902"/>
                  </a:lnTo>
                  <a:lnTo>
                    <a:pt x="15684" y="290100"/>
                  </a:lnTo>
                  <a:lnTo>
                    <a:pt x="23469" y="348916"/>
                  </a:lnTo>
                  <a:lnTo>
                    <a:pt x="31586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414537" y="1930007"/>
              <a:ext cx="176100" cy="205204"/>
            </a:xfrm>
            <a:custGeom>
              <a:avLst/>
              <a:gdLst/>
              <a:ahLst/>
              <a:cxnLst/>
              <a:rect l="0" t="0" r="0" b="0"/>
              <a:pathLst>
                <a:path w="176100" h="205204">
                  <a:moveTo>
                    <a:pt x="144509" y="7236"/>
                  </a:moveTo>
                  <a:lnTo>
                    <a:pt x="116953" y="0"/>
                  </a:lnTo>
                  <a:lnTo>
                    <a:pt x="76163" y="23"/>
                  </a:lnTo>
                  <a:lnTo>
                    <a:pt x="41980" y="13808"/>
                  </a:lnTo>
                  <a:lnTo>
                    <a:pt x="16514" y="33880"/>
                  </a:lnTo>
                  <a:lnTo>
                    <a:pt x="1445" y="51833"/>
                  </a:lnTo>
                  <a:lnTo>
                    <a:pt x="0" y="59194"/>
                  </a:lnTo>
                  <a:lnTo>
                    <a:pt x="2547" y="65271"/>
                  </a:lnTo>
                  <a:lnTo>
                    <a:pt x="14734" y="75144"/>
                  </a:lnTo>
                  <a:lnTo>
                    <a:pt x="66805" y="94673"/>
                  </a:lnTo>
                  <a:lnTo>
                    <a:pt x="119368" y="108952"/>
                  </a:lnTo>
                  <a:lnTo>
                    <a:pt x="142694" y="116004"/>
                  </a:lnTo>
                  <a:lnTo>
                    <a:pt x="161640" y="129277"/>
                  </a:lnTo>
                  <a:lnTo>
                    <a:pt x="169968" y="137730"/>
                  </a:lnTo>
                  <a:lnTo>
                    <a:pt x="174350" y="146874"/>
                  </a:lnTo>
                  <a:lnTo>
                    <a:pt x="176099" y="166394"/>
                  </a:lnTo>
                  <a:lnTo>
                    <a:pt x="169858" y="183648"/>
                  </a:lnTo>
                  <a:lnTo>
                    <a:pt x="164918" y="191524"/>
                  </a:lnTo>
                  <a:lnTo>
                    <a:pt x="155776" y="196775"/>
                  </a:lnTo>
                  <a:lnTo>
                    <a:pt x="102195" y="205203"/>
                  </a:lnTo>
                  <a:lnTo>
                    <a:pt x="63341" y="203543"/>
                  </a:lnTo>
                  <a:lnTo>
                    <a:pt x="28696" y="1967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768580" y="410611"/>
            <a:ext cx="4459706" cy="726467"/>
            <a:chOff x="768580" y="410611"/>
            <a:chExt cx="4459706" cy="726467"/>
          </a:xfrm>
        </p:grpSpPr>
        <p:sp>
          <p:nvSpPr>
            <p:cNvPr id="2" name="Freeform 1"/>
            <p:cNvSpPr/>
            <p:nvPr/>
          </p:nvSpPr>
          <p:spPr>
            <a:xfrm>
              <a:off x="1042321" y="463253"/>
              <a:ext cx="21058" cy="463255"/>
            </a:xfrm>
            <a:custGeom>
              <a:avLst/>
              <a:gdLst/>
              <a:ahLst/>
              <a:cxnLst/>
              <a:rect l="0" t="0" r="0" b="0"/>
              <a:pathLst>
                <a:path w="21058" h="463255">
                  <a:moveTo>
                    <a:pt x="0" y="0"/>
                  </a:moveTo>
                  <a:lnTo>
                    <a:pt x="16788" y="56215"/>
                  </a:lnTo>
                  <a:lnTo>
                    <a:pt x="20214" y="117906"/>
                  </a:lnTo>
                  <a:lnTo>
                    <a:pt x="20807" y="172196"/>
                  </a:lnTo>
                  <a:lnTo>
                    <a:pt x="20983" y="232735"/>
                  </a:lnTo>
                  <a:lnTo>
                    <a:pt x="21035" y="292007"/>
                  </a:lnTo>
                  <a:lnTo>
                    <a:pt x="21050" y="346614"/>
                  </a:lnTo>
                  <a:lnTo>
                    <a:pt x="21055" y="396719"/>
                  </a:lnTo>
                  <a:lnTo>
                    <a:pt x="21056" y="434961"/>
                  </a:lnTo>
                  <a:lnTo>
                    <a:pt x="21057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68580" y="410611"/>
              <a:ext cx="505369" cy="84229"/>
            </a:xfrm>
            <a:custGeom>
              <a:avLst/>
              <a:gdLst/>
              <a:ahLst/>
              <a:cxnLst/>
              <a:rect l="0" t="0" r="0" b="0"/>
              <a:pathLst>
                <a:path w="505369" h="84229">
                  <a:moveTo>
                    <a:pt x="505368" y="0"/>
                  </a:moveTo>
                  <a:lnTo>
                    <a:pt x="488600" y="11178"/>
                  </a:lnTo>
                  <a:lnTo>
                    <a:pt x="429922" y="22876"/>
                  </a:lnTo>
                  <a:lnTo>
                    <a:pt x="375171" y="35454"/>
                  </a:lnTo>
                  <a:lnTo>
                    <a:pt x="327711" y="45730"/>
                  </a:lnTo>
                  <a:lnTo>
                    <a:pt x="276604" y="50594"/>
                  </a:lnTo>
                  <a:lnTo>
                    <a:pt x="221404" y="60643"/>
                  </a:lnTo>
                  <a:lnTo>
                    <a:pt x="173486" y="69311"/>
                  </a:lnTo>
                  <a:lnTo>
                    <a:pt x="111131" y="75952"/>
                  </a:lnTo>
                  <a:lnTo>
                    <a:pt x="58736" y="82593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80650" y="682946"/>
              <a:ext cx="160679" cy="201448"/>
            </a:xfrm>
            <a:custGeom>
              <a:avLst/>
              <a:gdLst/>
              <a:ahLst/>
              <a:cxnLst/>
              <a:rect l="0" t="0" r="0" b="0"/>
              <a:pathLst>
                <a:path w="160679" h="201448">
                  <a:moveTo>
                    <a:pt x="30127" y="96162"/>
                  </a:moveTo>
                  <a:lnTo>
                    <a:pt x="67605" y="87829"/>
                  </a:lnTo>
                  <a:lnTo>
                    <a:pt x="91237" y="84270"/>
                  </a:lnTo>
                  <a:lnTo>
                    <a:pt x="145669" y="56454"/>
                  </a:lnTo>
                  <a:lnTo>
                    <a:pt x="152778" y="47463"/>
                  </a:lnTo>
                  <a:lnTo>
                    <a:pt x="160678" y="24995"/>
                  </a:lnTo>
                  <a:lnTo>
                    <a:pt x="159275" y="15962"/>
                  </a:lnTo>
                  <a:lnTo>
                    <a:pt x="154830" y="8771"/>
                  </a:lnTo>
                  <a:lnTo>
                    <a:pt x="148357" y="2806"/>
                  </a:lnTo>
                  <a:lnTo>
                    <a:pt x="139363" y="0"/>
                  </a:lnTo>
                  <a:lnTo>
                    <a:pt x="104347" y="1639"/>
                  </a:lnTo>
                  <a:lnTo>
                    <a:pt x="65506" y="10704"/>
                  </a:lnTo>
                  <a:lnTo>
                    <a:pt x="42341" y="21526"/>
                  </a:lnTo>
                  <a:lnTo>
                    <a:pt x="15158" y="46362"/>
                  </a:lnTo>
                  <a:lnTo>
                    <a:pt x="5927" y="68959"/>
                  </a:lnTo>
                  <a:lnTo>
                    <a:pt x="0" y="121595"/>
                  </a:lnTo>
                  <a:lnTo>
                    <a:pt x="5429" y="146070"/>
                  </a:lnTo>
                  <a:lnTo>
                    <a:pt x="21639" y="176460"/>
                  </a:lnTo>
                  <a:lnTo>
                    <a:pt x="27978" y="184789"/>
                  </a:lnTo>
                  <a:lnTo>
                    <a:pt x="50619" y="194044"/>
                  </a:lnTo>
                  <a:lnTo>
                    <a:pt x="107224" y="199985"/>
                  </a:lnTo>
                  <a:lnTo>
                    <a:pt x="135412" y="2014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95541" y="673823"/>
              <a:ext cx="99506" cy="224343"/>
            </a:xfrm>
            <a:custGeom>
              <a:avLst/>
              <a:gdLst/>
              <a:ahLst/>
              <a:cxnLst/>
              <a:rect l="0" t="0" r="0" b="0"/>
              <a:pathLst>
                <a:path w="99506" h="224343">
                  <a:moveTo>
                    <a:pt x="4749" y="94757"/>
                  </a:moveTo>
                  <a:lnTo>
                    <a:pt x="13814" y="153374"/>
                  </a:lnTo>
                  <a:lnTo>
                    <a:pt x="26537" y="209970"/>
                  </a:lnTo>
                  <a:lnTo>
                    <a:pt x="30810" y="224342"/>
                  </a:lnTo>
                  <a:lnTo>
                    <a:pt x="14748" y="168993"/>
                  </a:lnTo>
                  <a:lnTo>
                    <a:pt x="0" y="115884"/>
                  </a:lnTo>
                  <a:lnTo>
                    <a:pt x="9481" y="57591"/>
                  </a:lnTo>
                  <a:lnTo>
                    <a:pt x="24738" y="28113"/>
                  </a:lnTo>
                  <a:lnTo>
                    <a:pt x="40539" y="15224"/>
                  </a:lnTo>
                  <a:lnTo>
                    <a:pt x="59260" y="6767"/>
                  </a:lnTo>
                  <a:lnTo>
                    <a:pt x="9950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62680" y="663241"/>
              <a:ext cx="231388" cy="208772"/>
            </a:xfrm>
            <a:custGeom>
              <a:avLst/>
              <a:gdLst/>
              <a:ahLst/>
              <a:cxnLst/>
              <a:rect l="0" t="0" r="0" b="0"/>
              <a:pathLst>
                <a:path w="231388" h="208772">
                  <a:moveTo>
                    <a:pt x="6066" y="105339"/>
                  </a:moveTo>
                  <a:lnTo>
                    <a:pt x="6066" y="163956"/>
                  </a:lnTo>
                  <a:lnTo>
                    <a:pt x="6066" y="208771"/>
                  </a:lnTo>
                  <a:lnTo>
                    <a:pt x="2946" y="145290"/>
                  </a:lnTo>
                  <a:lnTo>
                    <a:pt x="0" y="119586"/>
                  </a:lnTo>
                  <a:lnTo>
                    <a:pt x="10625" y="63714"/>
                  </a:lnTo>
                  <a:lnTo>
                    <a:pt x="26004" y="37374"/>
                  </a:lnTo>
                  <a:lnTo>
                    <a:pt x="33396" y="35462"/>
                  </a:lnTo>
                  <a:lnTo>
                    <a:pt x="41833" y="37697"/>
                  </a:lnTo>
                  <a:lnTo>
                    <a:pt x="75002" y="60912"/>
                  </a:lnTo>
                  <a:lnTo>
                    <a:pt x="91352" y="86716"/>
                  </a:lnTo>
                  <a:lnTo>
                    <a:pt x="103605" y="116589"/>
                  </a:lnTo>
                  <a:lnTo>
                    <a:pt x="106187" y="117518"/>
                  </a:lnTo>
                  <a:lnTo>
                    <a:pt x="109056" y="102953"/>
                  </a:lnTo>
                  <a:lnTo>
                    <a:pt x="105835" y="44049"/>
                  </a:lnTo>
                  <a:lnTo>
                    <a:pt x="111239" y="23117"/>
                  </a:lnTo>
                  <a:lnTo>
                    <a:pt x="121440" y="6015"/>
                  </a:lnTo>
                  <a:lnTo>
                    <a:pt x="129775" y="1688"/>
                  </a:lnTo>
                  <a:lnTo>
                    <a:pt x="151515" y="0"/>
                  </a:lnTo>
                  <a:lnTo>
                    <a:pt x="161524" y="3528"/>
                  </a:lnTo>
                  <a:lnTo>
                    <a:pt x="201810" y="38423"/>
                  </a:lnTo>
                  <a:lnTo>
                    <a:pt x="217832" y="70824"/>
                  </a:lnTo>
                  <a:lnTo>
                    <a:pt x="231387" y="129760"/>
                  </a:lnTo>
                  <a:lnTo>
                    <a:pt x="227164" y="1895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86349" y="726466"/>
              <a:ext cx="19310" cy="157928"/>
            </a:xfrm>
            <a:custGeom>
              <a:avLst/>
              <a:gdLst/>
              <a:ahLst/>
              <a:cxnLst/>
              <a:rect l="0" t="0" r="0" b="0"/>
              <a:pathLst>
                <a:path w="19310" h="157928">
                  <a:moveTo>
                    <a:pt x="19309" y="0"/>
                  </a:moveTo>
                  <a:lnTo>
                    <a:pt x="8130" y="11178"/>
                  </a:lnTo>
                  <a:lnTo>
                    <a:pt x="2642" y="29145"/>
                  </a:lnTo>
                  <a:lnTo>
                    <a:pt x="0" y="92312"/>
                  </a:lnTo>
                  <a:lnTo>
                    <a:pt x="6699" y="138250"/>
                  </a:lnTo>
                  <a:lnTo>
                    <a:pt x="8780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05658" y="6001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10943" y="706247"/>
              <a:ext cx="130327" cy="200988"/>
            </a:xfrm>
            <a:custGeom>
              <a:avLst/>
              <a:gdLst/>
              <a:ahLst/>
              <a:cxnLst/>
              <a:rect l="0" t="0" r="0" b="0"/>
              <a:pathLst>
                <a:path w="130327" h="200988">
                  <a:moveTo>
                    <a:pt x="0" y="62333"/>
                  </a:moveTo>
                  <a:lnTo>
                    <a:pt x="0" y="111264"/>
                  </a:lnTo>
                  <a:lnTo>
                    <a:pt x="5589" y="164805"/>
                  </a:lnTo>
                  <a:lnTo>
                    <a:pt x="3487" y="200987"/>
                  </a:lnTo>
                  <a:lnTo>
                    <a:pt x="6619" y="191417"/>
                  </a:lnTo>
                  <a:lnTo>
                    <a:pt x="8586" y="148316"/>
                  </a:lnTo>
                  <a:lnTo>
                    <a:pt x="1361" y="88560"/>
                  </a:lnTo>
                  <a:lnTo>
                    <a:pt x="5992" y="42158"/>
                  </a:lnTo>
                  <a:lnTo>
                    <a:pt x="14751" y="17881"/>
                  </a:lnTo>
                  <a:lnTo>
                    <a:pt x="20363" y="8132"/>
                  </a:lnTo>
                  <a:lnTo>
                    <a:pt x="28783" y="2802"/>
                  </a:lnTo>
                  <a:lnTo>
                    <a:pt x="50617" y="0"/>
                  </a:lnTo>
                  <a:lnTo>
                    <a:pt x="60650" y="4400"/>
                  </a:lnTo>
                  <a:lnTo>
                    <a:pt x="85950" y="31779"/>
                  </a:lnTo>
                  <a:lnTo>
                    <a:pt x="117008" y="83526"/>
                  </a:lnTo>
                  <a:lnTo>
                    <a:pt x="129165" y="120605"/>
                  </a:lnTo>
                  <a:lnTo>
                    <a:pt x="130326" y="144383"/>
                  </a:lnTo>
                  <a:lnTo>
                    <a:pt x="126943" y="163141"/>
                  </a:lnTo>
                  <a:lnTo>
                    <a:pt x="124403" y="168143"/>
                  </a:lnTo>
                  <a:lnTo>
                    <a:pt x="115813" y="1781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92108" y="704564"/>
              <a:ext cx="176804" cy="200887"/>
            </a:xfrm>
            <a:custGeom>
              <a:avLst/>
              <a:gdLst/>
              <a:ahLst/>
              <a:cxnLst/>
              <a:rect l="0" t="0" r="0" b="0"/>
              <a:pathLst>
                <a:path w="176804" h="200887">
                  <a:moveTo>
                    <a:pt x="103104" y="95601"/>
                  </a:moveTo>
                  <a:lnTo>
                    <a:pt x="114282" y="78834"/>
                  </a:lnTo>
                  <a:lnTo>
                    <a:pt x="116651" y="61243"/>
                  </a:lnTo>
                  <a:lnTo>
                    <a:pt x="112634" y="41726"/>
                  </a:lnTo>
                  <a:lnTo>
                    <a:pt x="103050" y="21354"/>
                  </a:lnTo>
                  <a:lnTo>
                    <a:pt x="87872" y="6840"/>
                  </a:lnTo>
                  <a:lnTo>
                    <a:pt x="78912" y="1332"/>
                  </a:lnTo>
                  <a:lnTo>
                    <a:pt x="69428" y="0"/>
                  </a:lnTo>
                  <a:lnTo>
                    <a:pt x="49532" y="4759"/>
                  </a:lnTo>
                  <a:lnTo>
                    <a:pt x="35231" y="17792"/>
                  </a:lnTo>
                  <a:lnTo>
                    <a:pt x="12624" y="64861"/>
                  </a:lnTo>
                  <a:lnTo>
                    <a:pt x="2726" y="98191"/>
                  </a:lnTo>
                  <a:lnTo>
                    <a:pt x="0" y="127948"/>
                  </a:lnTo>
                  <a:lnTo>
                    <a:pt x="5028" y="151312"/>
                  </a:lnTo>
                  <a:lnTo>
                    <a:pt x="9644" y="160818"/>
                  </a:lnTo>
                  <a:lnTo>
                    <a:pt x="18570" y="165985"/>
                  </a:lnTo>
                  <a:lnTo>
                    <a:pt x="44086" y="168607"/>
                  </a:lnTo>
                  <a:lnTo>
                    <a:pt x="55570" y="164159"/>
                  </a:lnTo>
                  <a:lnTo>
                    <a:pt x="74569" y="146738"/>
                  </a:lnTo>
                  <a:lnTo>
                    <a:pt x="95084" y="105616"/>
                  </a:lnTo>
                  <a:lnTo>
                    <a:pt x="95418" y="105787"/>
                  </a:lnTo>
                  <a:lnTo>
                    <a:pt x="94471" y="109411"/>
                  </a:lnTo>
                  <a:lnTo>
                    <a:pt x="98726" y="131278"/>
                  </a:lnTo>
                  <a:lnTo>
                    <a:pt x="112985" y="154395"/>
                  </a:lnTo>
                  <a:lnTo>
                    <a:pt x="132028" y="176063"/>
                  </a:lnTo>
                  <a:lnTo>
                    <a:pt x="176803" y="2008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90097" y="442196"/>
              <a:ext cx="31458" cy="421141"/>
            </a:xfrm>
            <a:custGeom>
              <a:avLst/>
              <a:gdLst/>
              <a:ahLst/>
              <a:cxnLst/>
              <a:rect l="0" t="0" r="0" b="0"/>
              <a:pathLst>
                <a:path w="31458" h="421141">
                  <a:moveTo>
                    <a:pt x="10400" y="0"/>
                  </a:moveTo>
                  <a:lnTo>
                    <a:pt x="7280" y="59359"/>
                  </a:lnTo>
                  <a:lnTo>
                    <a:pt x="1335" y="121300"/>
                  </a:lnTo>
                  <a:lnTo>
                    <a:pt x="305" y="169432"/>
                  </a:lnTo>
                  <a:lnTo>
                    <a:pt x="0" y="224507"/>
                  </a:lnTo>
                  <a:lnTo>
                    <a:pt x="8302" y="283123"/>
                  </a:lnTo>
                  <a:lnTo>
                    <a:pt x="18088" y="345481"/>
                  </a:lnTo>
                  <a:lnTo>
                    <a:pt x="27790" y="405458"/>
                  </a:lnTo>
                  <a:lnTo>
                    <a:pt x="31457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74155" y="642238"/>
              <a:ext cx="231628" cy="20350"/>
            </a:xfrm>
            <a:custGeom>
              <a:avLst/>
              <a:gdLst/>
              <a:ahLst/>
              <a:cxnLst/>
              <a:rect l="0" t="0" r="0" b="0"/>
              <a:pathLst>
                <a:path w="231628" h="20350">
                  <a:moveTo>
                    <a:pt x="231627" y="0"/>
                  </a:moveTo>
                  <a:lnTo>
                    <a:pt x="173010" y="9065"/>
                  </a:lnTo>
                  <a:lnTo>
                    <a:pt x="118836" y="17475"/>
                  </a:lnTo>
                  <a:lnTo>
                    <a:pt x="63075" y="20349"/>
                  </a:lnTo>
                  <a:lnTo>
                    <a:pt x="27267" y="1772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00538" y="726466"/>
              <a:ext cx="1" cy="136871"/>
            </a:xfrm>
            <a:custGeom>
              <a:avLst/>
              <a:gdLst/>
              <a:ahLst/>
              <a:cxnLst/>
              <a:rect l="0" t="0" r="0" b="0"/>
              <a:pathLst>
                <a:path w="1" h="136871">
                  <a:moveTo>
                    <a:pt x="0" y="0"/>
                  </a:moveTo>
                  <a:lnTo>
                    <a:pt x="0" y="58617"/>
                  </a:lnTo>
                  <a:lnTo>
                    <a:pt x="0" y="117308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568953" y="589595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716352" y="716190"/>
              <a:ext cx="147400" cy="147147"/>
            </a:xfrm>
            <a:custGeom>
              <a:avLst/>
              <a:gdLst/>
              <a:ahLst/>
              <a:cxnLst/>
              <a:rect l="0" t="0" r="0" b="0"/>
              <a:pathLst>
                <a:path w="147400" h="147147">
                  <a:moveTo>
                    <a:pt x="0" y="52390"/>
                  </a:moveTo>
                  <a:lnTo>
                    <a:pt x="3119" y="95081"/>
                  </a:lnTo>
                  <a:lnTo>
                    <a:pt x="15619" y="139033"/>
                  </a:lnTo>
                  <a:lnTo>
                    <a:pt x="5064" y="93021"/>
                  </a:lnTo>
                  <a:lnTo>
                    <a:pt x="9578" y="36077"/>
                  </a:lnTo>
                  <a:lnTo>
                    <a:pt x="13404" y="25137"/>
                  </a:lnTo>
                  <a:lnTo>
                    <a:pt x="27015" y="6742"/>
                  </a:lnTo>
                  <a:lnTo>
                    <a:pt x="35557" y="2071"/>
                  </a:lnTo>
                  <a:lnTo>
                    <a:pt x="54408" y="0"/>
                  </a:lnTo>
                  <a:lnTo>
                    <a:pt x="71364" y="6099"/>
                  </a:lnTo>
                  <a:lnTo>
                    <a:pt x="101314" y="29078"/>
                  </a:lnTo>
                  <a:lnTo>
                    <a:pt x="125357" y="91203"/>
                  </a:lnTo>
                  <a:lnTo>
                    <a:pt x="147399" y="1471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42694" y="734503"/>
              <a:ext cx="270348" cy="402575"/>
            </a:xfrm>
            <a:custGeom>
              <a:avLst/>
              <a:gdLst/>
              <a:ahLst/>
              <a:cxnLst/>
              <a:rect l="0" t="0" r="0" b="0"/>
              <a:pathLst>
                <a:path w="270348" h="402575">
                  <a:moveTo>
                    <a:pt x="221098" y="76191"/>
                  </a:moveTo>
                  <a:lnTo>
                    <a:pt x="206526" y="33499"/>
                  </a:lnTo>
                  <a:lnTo>
                    <a:pt x="200855" y="23163"/>
                  </a:lnTo>
                  <a:lnTo>
                    <a:pt x="185195" y="8559"/>
                  </a:lnTo>
                  <a:lnTo>
                    <a:pt x="176106" y="3027"/>
                  </a:lnTo>
                  <a:lnTo>
                    <a:pt x="153528" y="0"/>
                  </a:lnTo>
                  <a:lnTo>
                    <a:pt x="130236" y="3724"/>
                  </a:lnTo>
                  <a:lnTo>
                    <a:pt x="112085" y="13178"/>
                  </a:lnTo>
                  <a:lnTo>
                    <a:pt x="88712" y="42832"/>
                  </a:lnTo>
                  <a:lnTo>
                    <a:pt x="78148" y="81255"/>
                  </a:lnTo>
                  <a:lnTo>
                    <a:pt x="80607" y="122275"/>
                  </a:lnTo>
                  <a:lnTo>
                    <a:pt x="85323" y="132650"/>
                  </a:lnTo>
                  <a:lnTo>
                    <a:pt x="99923" y="147297"/>
                  </a:lnTo>
                  <a:lnTo>
                    <a:pt x="108729" y="150501"/>
                  </a:lnTo>
                  <a:lnTo>
                    <a:pt x="127873" y="150942"/>
                  </a:lnTo>
                  <a:lnTo>
                    <a:pt x="144960" y="144118"/>
                  </a:lnTo>
                  <a:lnTo>
                    <a:pt x="174993" y="120674"/>
                  </a:lnTo>
                  <a:lnTo>
                    <a:pt x="182173" y="119884"/>
                  </a:lnTo>
                  <a:lnTo>
                    <a:pt x="189299" y="122867"/>
                  </a:lnTo>
                  <a:lnTo>
                    <a:pt x="203456" y="136710"/>
                  </a:lnTo>
                  <a:lnTo>
                    <a:pt x="238633" y="197013"/>
                  </a:lnTo>
                  <a:lnTo>
                    <a:pt x="258314" y="250792"/>
                  </a:lnTo>
                  <a:lnTo>
                    <a:pt x="270347" y="302663"/>
                  </a:lnTo>
                  <a:lnTo>
                    <a:pt x="269893" y="331263"/>
                  </a:lnTo>
                  <a:lnTo>
                    <a:pt x="261892" y="351773"/>
                  </a:lnTo>
                  <a:lnTo>
                    <a:pt x="238644" y="376474"/>
                  </a:lnTo>
                  <a:lnTo>
                    <a:pt x="203940" y="393021"/>
                  </a:lnTo>
                  <a:lnTo>
                    <a:pt x="147952" y="400687"/>
                  </a:lnTo>
                  <a:lnTo>
                    <a:pt x="90631" y="402015"/>
                  </a:lnTo>
                  <a:lnTo>
                    <a:pt x="30493" y="402409"/>
                  </a:lnTo>
                  <a:lnTo>
                    <a:pt x="0" y="4025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473136" y="458068"/>
              <a:ext cx="310536" cy="394741"/>
            </a:xfrm>
            <a:custGeom>
              <a:avLst/>
              <a:gdLst/>
              <a:ahLst/>
              <a:cxnLst/>
              <a:rect l="0" t="0" r="0" b="0"/>
              <a:pathLst>
                <a:path w="310536" h="394741">
                  <a:moveTo>
                    <a:pt x="96024" y="394740"/>
                  </a:moveTo>
                  <a:lnTo>
                    <a:pt x="92905" y="352048"/>
                  </a:lnTo>
                  <a:lnTo>
                    <a:pt x="81370" y="299219"/>
                  </a:lnTo>
                  <a:lnTo>
                    <a:pt x="71275" y="249584"/>
                  </a:lnTo>
                  <a:lnTo>
                    <a:pt x="60875" y="197833"/>
                  </a:lnTo>
                  <a:lnTo>
                    <a:pt x="45711" y="137519"/>
                  </a:lnTo>
                  <a:lnTo>
                    <a:pt x="20277" y="79674"/>
                  </a:lnTo>
                  <a:lnTo>
                    <a:pt x="170" y="36927"/>
                  </a:lnTo>
                  <a:lnTo>
                    <a:pt x="0" y="15783"/>
                  </a:lnTo>
                  <a:lnTo>
                    <a:pt x="5102" y="8741"/>
                  </a:lnTo>
                  <a:lnTo>
                    <a:pt x="13182" y="4046"/>
                  </a:lnTo>
                  <a:lnTo>
                    <a:pt x="33469" y="0"/>
                  </a:lnTo>
                  <a:lnTo>
                    <a:pt x="85577" y="9861"/>
                  </a:lnTo>
                  <a:lnTo>
                    <a:pt x="141268" y="29515"/>
                  </a:lnTo>
                  <a:lnTo>
                    <a:pt x="200335" y="61768"/>
                  </a:lnTo>
                  <a:lnTo>
                    <a:pt x="231436" y="84862"/>
                  </a:lnTo>
                  <a:lnTo>
                    <a:pt x="276434" y="141225"/>
                  </a:lnTo>
                  <a:lnTo>
                    <a:pt x="304933" y="202922"/>
                  </a:lnTo>
                  <a:lnTo>
                    <a:pt x="310535" y="225260"/>
                  </a:lnTo>
                  <a:lnTo>
                    <a:pt x="309126" y="246886"/>
                  </a:lnTo>
                  <a:lnTo>
                    <a:pt x="296166" y="284381"/>
                  </a:lnTo>
                  <a:lnTo>
                    <a:pt x="277508" y="313948"/>
                  </a:lnTo>
                  <a:lnTo>
                    <a:pt x="251573" y="337526"/>
                  </a:lnTo>
                  <a:lnTo>
                    <a:pt x="221661" y="353741"/>
                  </a:lnTo>
                  <a:lnTo>
                    <a:pt x="167537" y="361915"/>
                  </a:lnTo>
                  <a:lnTo>
                    <a:pt x="148667" y="3631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839555" y="630719"/>
              <a:ext cx="131952" cy="211561"/>
            </a:xfrm>
            <a:custGeom>
              <a:avLst/>
              <a:gdLst/>
              <a:ahLst/>
              <a:cxnLst/>
              <a:rect l="0" t="0" r="0" b="0"/>
              <a:pathLst>
                <a:path w="131952" h="211561">
                  <a:moveTo>
                    <a:pt x="13875" y="85218"/>
                  </a:moveTo>
                  <a:lnTo>
                    <a:pt x="72491" y="79629"/>
                  </a:lnTo>
                  <a:lnTo>
                    <a:pt x="107282" y="70564"/>
                  </a:lnTo>
                  <a:lnTo>
                    <a:pt x="115921" y="64920"/>
                  </a:lnTo>
                  <a:lnTo>
                    <a:pt x="128638" y="49291"/>
                  </a:lnTo>
                  <a:lnTo>
                    <a:pt x="131951" y="30646"/>
                  </a:lnTo>
                  <a:lnTo>
                    <a:pt x="131197" y="20761"/>
                  </a:lnTo>
                  <a:lnTo>
                    <a:pt x="127185" y="13001"/>
                  </a:lnTo>
                  <a:lnTo>
                    <a:pt x="113368" y="1259"/>
                  </a:lnTo>
                  <a:lnTo>
                    <a:pt x="104770" y="0"/>
                  </a:lnTo>
                  <a:lnTo>
                    <a:pt x="85858" y="4839"/>
                  </a:lnTo>
                  <a:lnTo>
                    <a:pt x="53527" y="27010"/>
                  </a:lnTo>
                  <a:lnTo>
                    <a:pt x="17522" y="66432"/>
                  </a:lnTo>
                  <a:lnTo>
                    <a:pt x="1957" y="96420"/>
                  </a:lnTo>
                  <a:lnTo>
                    <a:pt x="0" y="117103"/>
                  </a:lnTo>
                  <a:lnTo>
                    <a:pt x="8274" y="158977"/>
                  </a:lnTo>
                  <a:lnTo>
                    <a:pt x="20744" y="176882"/>
                  </a:lnTo>
                  <a:lnTo>
                    <a:pt x="37985" y="191468"/>
                  </a:lnTo>
                  <a:lnTo>
                    <a:pt x="57345" y="201851"/>
                  </a:lnTo>
                  <a:lnTo>
                    <a:pt x="119160" y="2115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024321" y="652766"/>
              <a:ext cx="113379" cy="178986"/>
            </a:xfrm>
            <a:custGeom>
              <a:avLst/>
              <a:gdLst/>
              <a:ahLst/>
              <a:cxnLst/>
              <a:rect l="0" t="0" r="0" b="0"/>
              <a:pathLst>
                <a:path w="113379" h="178986">
                  <a:moveTo>
                    <a:pt x="92321" y="0"/>
                  </a:moveTo>
                  <a:lnTo>
                    <a:pt x="69964" y="0"/>
                  </a:lnTo>
                  <a:lnTo>
                    <a:pt x="39294" y="11179"/>
                  </a:lnTo>
                  <a:lnTo>
                    <a:pt x="24689" y="26026"/>
                  </a:lnTo>
                  <a:lnTo>
                    <a:pt x="5783" y="64153"/>
                  </a:lnTo>
                  <a:lnTo>
                    <a:pt x="0" y="100637"/>
                  </a:lnTo>
                  <a:lnTo>
                    <a:pt x="3876" y="135494"/>
                  </a:lnTo>
                  <a:lnTo>
                    <a:pt x="8791" y="144141"/>
                  </a:lnTo>
                  <a:lnTo>
                    <a:pt x="23611" y="156870"/>
                  </a:lnTo>
                  <a:lnTo>
                    <a:pt x="51686" y="170613"/>
                  </a:lnTo>
                  <a:lnTo>
                    <a:pt x="113378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232455" y="694880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0" y="58617"/>
                  </a:lnTo>
                  <a:lnTo>
                    <a:pt x="3120" y="120428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232455" y="55801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327212" y="647552"/>
              <a:ext cx="252685" cy="205257"/>
            </a:xfrm>
            <a:custGeom>
              <a:avLst/>
              <a:gdLst/>
              <a:ahLst/>
              <a:cxnLst/>
              <a:rect l="0" t="0" r="0" b="0"/>
              <a:pathLst>
                <a:path w="252685" h="205257">
                  <a:moveTo>
                    <a:pt x="0" y="110499"/>
                  </a:moveTo>
                  <a:lnTo>
                    <a:pt x="9065" y="169116"/>
                  </a:lnTo>
                  <a:lnTo>
                    <a:pt x="10723" y="174144"/>
                  </a:lnTo>
                  <a:lnTo>
                    <a:pt x="12998" y="173986"/>
                  </a:lnTo>
                  <a:lnTo>
                    <a:pt x="15684" y="170371"/>
                  </a:lnTo>
                  <a:lnTo>
                    <a:pt x="19995" y="122543"/>
                  </a:lnTo>
                  <a:lnTo>
                    <a:pt x="23082" y="77283"/>
                  </a:lnTo>
                  <a:lnTo>
                    <a:pt x="32096" y="56352"/>
                  </a:lnTo>
                  <a:lnTo>
                    <a:pt x="38945" y="53344"/>
                  </a:lnTo>
                  <a:lnTo>
                    <a:pt x="47020" y="54848"/>
                  </a:lnTo>
                  <a:lnTo>
                    <a:pt x="55913" y="59361"/>
                  </a:lnTo>
                  <a:lnTo>
                    <a:pt x="68914" y="73733"/>
                  </a:lnTo>
                  <a:lnTo>
                    <a:pt x="86792" y="111556"/>
                  </a:lnTo>
                  <a:lnTo>
                    <a:pt x="90617" y="114713"/>
                  </a:lnTo>
                  <a:lnTo>
                    <a:pt x="94336" y="113308"/>
                  </a:lnTo>
                  <a:lnTo>
                    <a:pt x="97986" y="108863"/>
                  </a:lnTo>
                  <a:lnTo>
                    <a:pt x="107444" y="50117"/>
                  </a:lnTo>
                  <a:lnTo>
                    <a:pt x="119573" y="16569"/>
                  </a:lnTo>
                  <a:lnTo>
                    <a:pt x="125339" y="5765"/>
                  </a:lnTo>
                  <a:lnTo>
                    <a:pt x="132692" y="902"/>
                  </a:lnTo>
                  <a:lnTo>
                    <a:pt x="141104" y="0"/>
                  </a:lnTo>
                  <a:lnTo>
                    <a:pt x="158639" y="5236"/>
                  </a:lnTo>
                  <a:lnTo>
                    <a:pt x="174231" y="15363"/>
                  </a:lnTo>
                  <a:lnTo>
                    <a:pt x="203306" y="50503"/>
                  </a:lnTo>
                  <a:lnTo>
                    <a:pt x="233025" y="109300"/>
                  </a:lnTo>
                  <a:lnTo>
                    <a:pt x="249286" y="171317"/>
                  </a:lnTo>
                  <a:lnTo>
                    <a:pt x="252684" y="2052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647244" y="673986"/>
              <a:ext cx="174809" cy="178823"/>
            </a:xfrm>
            <a:custGeom>
              <a:avLst/>
              <a:gdLst/>
              <a:ahLst/>
              <a:cxnLst/>
              <a:rect l="0" t="0" r="0" b="0"/>
              <a:pathLst>
                <a:path w="174809" h="178823">
                  <a:moveTo>
                    <a:pt x="101108" y="84065"/>
                  </a:moveTo>
                  <a:lnTo>
                    <a:pt x="95519" y="25449"/>
                  </a:lnTo>
                  <a:lnTo>
                    <a:pt x="90363" y="15742"/>
                  </a:lnTo>
                  <a:lnTo>
                    <a:pt x="75276" y="1837"/>
                  </a:lnTo>
                  <a:lnTo>
                    <a:pt x="67509" y="0"/>
                  </a:lnTo>
                  <a:lnTo>
                    <a:pt x="59991" y="1116"/>
                  </a:lnTo>
                  <a:lnTo>
                    <a:pt x="52640" y="4199"/>
                  </a:lnTo>
                  <a:lnTo>
                    <a:pt x="31115" y="25306"/>
                  </a:lnTo>
                  <a:lnTo>
                    <a:pt x="9919" y="59376"/>
                  </a:lnTo>
                  <a:lnTo>
                    <a:pt x="0" y="99107"/>
                  </a:lnTo>
                  <a:lnTo>
                    <a:pt x="2650" y="134926"/>
                  </a:lnTo>
                  <a:lnTo>
                    <a:pt x="16433" y="167765"/>
                  </a:lnTo>
                  <a:lnTo>
                    <a:pt x="23601" y="172621"/>
                  </a:lnTo>
                  <a:lnTo>
                    <a:pt x="31889" y="173518"/>
                  </a:lnTo>
                  <a:lnTo>
                    <a:pt x="49287" y="168276"/>
                  </a:lnTo>
                  <a:lnTo>
                    <a:pt x="64819" y="158147"/>
                  </a:lnTo>
                  <a:lnTo>
                    <a:pt x="86716" y="133701"/>
                  </a:lnTo>
                  <a:lnTo>
                    <a:pt x="94711" y="111195"/>
                  </a:lnTo>
                  <a:lnTo>
                    <a:pt x="98265" y="94953"/>
                  </a:lnTo>
                  <a:lnTo>
                    <a:pt x="99213" y="97173"/>
                  </a:lnTo>
                  <a:lnTo>
                    <a:pt x="99844" y="103332"/>
                  </a:lnTo>
                  <a:lnTo>
                    <a:pt x="130305" y="158532"/>
                  </a:lnTo>
                  <a:lnTo>
                    <a:pt x="138120" y="165295"/>
                  </a:lnTo>
                  <a:lnTo>
                    <a:pt x="174808" y="1788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917459" y="421139"/>
              <a:ext cx="20407" cy="410613"/>
            </a:xfrm>
            <a:custGeom>
              <a:avLst/>
              <a:gdLst/>
              <a:ahLst/>
              <a:cxnLst/>
              <a:rect l="0" t="0" r="0" b="0"/>
              <a:pathLst>
                <a:path w="20407" h="410613">
                  <a:moveTo>
                    <a:pt x="9877" y="0"/>
                  </a:moveTo>
                  <a:lnTo>
                    <a:pt x="1544" y="48931"/>
                  </a:lnTo>
                  <a:lnTo>
                    <a:pt x="0" y="96777"/>
                  </a:lnTo>
                  <a:lnTo>
                    <a:pt x="5066" y="154167"/>
                  </a:lnTo>
                  <a:lnTo>
                    <a:pt x="8452" y="205167"/>
                  </a:lnTo>
                  <a:lnTo>
                    <a:pt x="9455" y="259142"/>
                  </a:lnTo>
                  <a:lnTo>
                    <a:pt x="9752" y="312180"/>
                  </a:lnTo>
                  <a:lnTo>
                    <a:pt x="11023" y="371758"/>
                  </a:lnTo>
                  <a:lnTo>
                    <a:pt x="20406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074218" y="626120"/>
              <a:ext cx="154068" cy="222095"/>
            </a:xfrm>
            <a:custGeom>
              <a:avLst/>
              <a:gdLst/>
              <a:ahLst/>
              <a:cxnLst/>
              <a:rect l="0" t="0" r="0" b="0"/>
              <a:pathLst>
                <a:path w="154068" h="222095">
                  <a:moveTo>
                    <a:pt x="105803" y="5589"/>
                  </a:moveTo>
                  <a:lnTo>
                    <a:pt x="89035" y="0"/>
                  </a:lnTo>
                  <a:lnTo>
                    <a:pt x="56251" y="2114"/>
                  </a:lnTo>
                  <a:lnTo>
                    <a:pt x="36596" y="10284"/>
                  </a:lnTo>
                  <a:lnTo>
                    <a:pt x="4915" y="34593"/>
                  </a:lnTo>
                  <a:lnTo>
                    <a:pt x="1109" y="43642"/>
                  </a:lnTo>
                  <a:lnTo>
                    <a:pt x="0" y="66176"/>
                  </a:lnTo>
                  <a:lnTo>
                    <a:pt x="4852" y="75226"/>
                  </a:lnTo>
                  <a:lnTo>
                    <a:pt x="22721" y="88402"/>
                  </a:lnTo>
                  <a:lnTo>
                    <a:pt x="82701" y="101892"/>
                  </a:lnTo>
                  <a:lnTo>
                    <a:pt x="103724" y="109222"/>
                  </a:lnTo>
                  <a:lnTo>
                    <a:pt x="128713" y="127672"/>
                  </a:lnTo>
                  <a:lnTo>
                    <a:pt x="143671" y="145246"/>
                  </a:lnTo>
                  <a:lnTo>
                    <a:pt x="151879" y="167875"/>
                  </a:lnTo>
                  <a:lnTo>
                    <a:pt x="154067" y="180460"/>
                  </a:lnTo>
                  <a:lnTo>
                    <a:pt x="152017" y="191190"/>
                  </a:lnTo>
                  <a:lnTo>
                    <a:pt x="140380" y="209351"/>
                  </a:lnTo>
                  <a:lnTo>
                    <a:pt x="120390" y="218983"/>
                  </a:lnTo>
                  <a:lnTo>
                    <a:pt x="97078" y="222094"/>
                  </a:lnTo>
                  <a:lnTo>
                    <a:pt x="53160" y="2161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5401119" y="482902"/>
            <a:ext cx="3600769" cy="506777"/>
            <a:chOff x="5401119" y="482902"/>
            <a:chExt cx="3600769" cy="506777"/>
          </a:xfrm>
        </p:grpSpPr>
        <p:sp>
          <p:nvSpPr>
            <p:cNvPr id="27" name="Freeform 26"/>
            <p:cNvSpPr/>
            <p:nvPr/>
          </p:nvSpPr>
          <p:spPr>
            <a:xfrm>
              <a:off x="5401119" y="673823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25611" y="559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760587" y="679515"/>
              <a:ext cx="209279" cy="194351"/>
            </a:xfrm>
            <a:custGeom>
              <a:avLst/>
              <a:gdLst/>
              <a:ahLst/>
              <a:cxnLst/>
              <a:rect l="0" t="0" r="0" b="0"/>
              <a:pathLst>
                <a:path w="209279" h="194351">
                  <a:moveTo>
                    <a:pt x="146107" y="57479"/>
                  </a:moveTo>
                  <a:lnTo>
                    <a:pt x="125863" y="13517"/>
                  </a:lnTo>
                  <a:lnTo>
                    <a:pt x="117404" y="7114"/>
                  </a:lnTo>
                  <a:lnTo>
                    <a:pt x="95526" y="0"/>
                  </a:lnTo>
                  <a:lnTo>
                    <a:pt x="62490" y="1584"/>
                  </a:lnTo>
                  <a:lnTo>
                    <a:pt x="44213" y="9630"/>
                  </a:lnTo>
                  <a:lnTo>
                    <a:pt x="36064" y="15051"/>
                  </a:lnTo>
                  <a:lnTo>
                    <a:pt x="13416" y="45038"/>
                  </a:lnTo>
                  <a:lnTo>
                    <a:pt x="3066" y="89148"/>
                  </a:lnTo>
                  <a:lnTo>
                    <a:pt x="0" y="133673"/>
                  </a:lnTo>
                  <a:lnTo>
                    <a:pt x="5521" y="156074"/>
                  </a:lnTo>
                  <a:lnTo>
                    <a:pt x="10270" y="165323"/>
                  </a:lnTo>
                  <a:lnTo>
                    <a:pt x="18114" y="171489"/>
                  </a:lnTo>
                  <a:lnTo>
                    <a:pt x="39308" y="178340"/>
                  </a:lnTo>
                  <a:lnTo>
                    <a:pt x="49172" y="177828"/>
                  </a:lnTo>
                  <a:lnTo>
                    <a:pt x="66370" y="171019"/>
                  </a:lnTo>
                  <a:lnTo>
                    <a:pt x="110790" y="134181"/>
                  </a:lnTo>
                  <a:lnTo>
                    <a:pt x="118712" y="114186"/>
                  </a:lnTo>
                  <a:lnTo>
                    <a:pt x="120825" y="102302"/>
                  </a:lnTo>
                  <a:lnTo>
                    <a:pt x="123403" y="97890"/>
                  </a:lnTo>
                  <a:lnTo>
                    <a:pt x="126292" y="98458"/>
                  </a:lnTo>
                  <a:lnTo>
                    <a:pt x="132621" y="108447"/>
                  </a:lnTo>
                  <a:lnTo>
                    <a:pt x="161580" y="162372"/>
                  </a:lnTo>
                  <a:lnTo>
                    <a:pt x="174821" y="178578"/>
                  </a:lnTo>
                  <a:lnTo>
                    <a:pt x="188505" y="187340"/>
                  </a:lnTo>
                  <a:lnTo>
                    <a:pt x="209278" y="1943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256003" y="484229"/>
              <a:ext cx="156060" cy="389719"/>
            </a:xfrm>
            <a:custGeom>
              <a:avLst/>
              <a:gdLst/>
              <a:ahLst/>
              <a:cxnLst/>
              <a:rect l="0" t="0" r="0" b="0"/>
              <a:pathLst>
                <a:path w="156060" h="389719">
                  <a:moveTo>
                    <a:pt x="92888" y="284351"/>
                  </a:moveTo>
                  <a:lnTo>
                    <a:pt x="89768" y="241659"/>
                  </a:lnTo>
                  <a:lnTo>
                    <a:pt x="83313" y="222093"/>
                  </a:lnTo>
                  <a:lnTo>
                    <a:pt x="72645" y="205598"/>
                  </a:lnTo>
                  <a:lnTo>
                    <a:pt x="65354" y="201433"/>
                  </a:lnTo>
                  <a:lnTo>
                    <a:pt x="47896" y="199925"/>
                  </a:lnTo>
                  <a:lnTo>
                    <a:pt x="39496" y="203501"/>
                  </a:lnTo>
                  <a:lnTo>
                    <a:pt x="23925" y="216832"/>
                  </a:lnTo>
                  <a:lnTo>
                    <a:pt x="7593" y="244068"/>
                  </a:lnTo>
                  <a:lnTo>
                    <a:pt x="0" y="294288"/>
                  </a:lnTo>
                  <a:lnTo>
                    <a:pt x="1620" y="353081"/>
                  </a:lnTo>
                  <a:lnTo>
                    <a:pt x="3967" y="365266"/>
                  </a:lnTo>
                  <a:lnTo>
                    <a:pt x="9041" y="374559"/>
                  </a:lnTo>
                  <a:lnTo>
                    <a:pt x="24037" y="388004"/>
                  </a:lnTo>
                  <a:lnTo>
                    <a:pt x="31780" y="389718"/>
                  </a:lnTo>
                  <a:lnTo>
                    <a:pt x="39281" y="388521"/>
                  </a:lnTo>
                  <a:lnTo>
                    <a:pt x="53855" y="380951"/>
                  </a:lnTo>
                  <a:lnTo>
                    <a:pt x="68131" y="369788"/>
                  </a:lnTo>
                  <a:lnTo>
                    <a:pt x="96359" y="325577"/>
                  </a:lnTo>
                  <a:lnTo>
                    <a:pt x="116273" y="278499"/>
                  </a:lnTo>
                  <a:lnTo>
                    <a:pt x="128933" y="228675"/>
                  </a:lnTo>
                  <a:lnTo>
                    <a:pt x="136923" y="166205"/>
                  </a:lnTo>
                  <a:lnTo>
                    <a:pt x="139861" y="118323"/>
                  </a:lnTo>
                  <a:lnTo>
                    <a:pt x="135962" y="60223"/>
                  </a:lnTo>
                  <a:lnTo>
                    <a:pt x="129697" y="12182"/>
                  </a:lnTo>
                  <a:lnTo>
                    <a:pt x="125616" y="3469"/>
                  </a:lnTo>
                  <a:lnTo>
                    <a:pt x="120556" y="0"/>
                  </a:lnTo>
                  <a:lnTo>
                    <a:pt x="114843" y="27"/>
                  </a:lnTo>
                  <a:lnTo>
                    <a:pt x="109864" y="3555"/>
                  </a:lnTo>
                  <a:lnTo>
                    <a:pt x="101213" y="16833"/>
                  </a:lnTo>
                  <a:lnTo>
                    <a:pt x="94532" y="62359"/>
                  </a:lnTo>
                  <a:lnTo>
                    <a:pt x="93213" y="119531"/>
                  </a:lnTo>
                  <a:lnTo>
                    <a:pt x="96104" y="169615"/>
                  </a:lnTo>
                  <a:lnTo>
                    <a:pt x="101250" y="218380"/>
                  </a:lnTo>
                  <a:lnTo>
                    <a:pt x="108578" y="271190"/>
                  </a:lnTo>
                  <a:lnTo>
                    <a:pt x="136144" y="334451"/>
                  </a:lnTo>
                  <a:lnTo>
                    <a:pt x="156059" y="3791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446498" y="672265"/>
              <a:ext cx="108351" cy="233186"/>
            </a:xfrm>
            <a:custGeom>
              <a:avLst/>
              <a:gdLst/>
              <a:ahLst/>
              <a:cxnLst/>
              <a:rect l="0" t="0" r="0" b="0"/>
              <a:pathLst>
                <a:path w="108351" h="233186">
                  <a:moveTo>
                    <a:pt x="28735" y="117372"/>
                  </a:moveTo>
                  <a:lnTo>
                    <a:pt x="72698" y="97128"/>
                  </a:lnTo>
                  <a:lnTo>
                    <a:pt x="97393" y="77969"/>
                  </a:lnTo>
                  <a:lnTo>
                    <a:pt x="106043" y="58135"/>
                  </a:lnTo>
                  <a:lnTo>
                    <a:pt x="108350" y="46295"/>
                  </a:lnTo>
                  <a:lnTo>
                    <a:pt x="107547" y="36062"/>
                  </a:lnTo>
                  <a:lnTo>
                    <a:pt x="100418" y="18453"/>
                  </a:lnTo>
                  <a:lnTo>
                    <a:pt x="86330" y="5948"/>
                  </a:lnTo>
                  <a:lnTo>
                    <a:pt x="77660" y="975"/>
                  </a:lnTo>
                  <a:lnTo>
                    <a:pt x="68371" y="0"/>
                  </a:lnTo>
                  <a:lnTo>
                    <a:pt x="48691" y="5155"/>
                  </a:lnTo>
                  <a:lnTo>
                    <a:pt x="31365" y="21484"/>
                  </a:lnTo>
                  <a:lnTo>
                    <a:pt x="6768" y="64506"/>
                  </a:lnTo>
                  <a:lnTo>
                    <a:pt x="0" y="107427"/>
                  </a:lnTo>
                  <a:lnTo>
                    <a:pt x="3583" y="146011"/>
                  </a:lnTo>
                  <a:lnTo>
                    <a:pt x="12097" y="165585"/>
                  </a:lnTo>
                  <a:lnTo>
                    <a:pt x="36627" y="197215"/>
                  </a:lnTo>
                  <a:lnTo>
                    <a:pt x="81378" y="2331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612806" y="482902"/>
              <a:ext cx="115112" cy="422549"/>
            </a:xfrm>
            <a:custGeom>
              <a:avLst/>
              <a:gdLst/>
              <a:ahLst/>
              <a:cxnLst/>
              <a:rect l="0" t="0" r="0" b="0"/>
              <a:pathLst>
                <a:path w="115112" h="422549">
                  <a:moveTo>
                    <a:pt x="51940" y="422548"/>
                  </a:moveTo>
                  <a:lnTo>
                    <a:pt x="44704" y="394992"/>
                  </a:lnTo>
                  <a:lnTo>
                    <a:pt x="38942" y="341889"/>
                  </a:lnTo>
                  <a:lnTo>
                    <a:pt x="32475" y="291322"/>
                  </a:lnTo>
                  <a:lnTo>
                    <a:pt x="15556" y="229038"/>
                  </a:lnTo>
                  <a:lnTo>
                    <a:pt x="2856" y="170461"/>
                  </a:lnTo>
                  <a:lnTo>
                    <a:pt x="0" y="108241"/>
                  </a:lnTo>
                  <a:lnTo>
                    <a:pt x="7842" y="49201"/>
                  </a:lnTo>
                  <a:lnTo>
                    <a:pt x="14013" y="24989"/>
                  </a:lnTo>
                  <a:lnTo>
                    <a:pt x="19636" y="15959"/>
                  </a:lnTo>
                  <a:lnTo>
                    <a:pt x="35243" y="2806"/>
                  </a:lnTo>
                  <a:lnTo>
                    <a:pt x="44318" y="0"/>
                  </a:lnTo>
                  <a:lnTo>
                    <a:pt x="63760" y="3"/>
                  </a:lnTo>
                  <a:lnTo>
                    <a:pt x="115111" y="119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569989" y="715937"/>
              <a:ext cx="178986" cy="1"/>
            </a:xfrm>
            <a:custGeom>
              <a:avLst/>
              <a:gdLst/>
              <a:ahLst/>
              <a:cxnLst/>
              <a:rect l="0" t="0" r="0" b="0"/>
              <a:pathLst>
                <a:path w="178986" h="1">
                  <a:moveTo>
                    <a:pt x="178985" y="0"/>
                  </a:moveTo>
                  <a:lnTo>
                    <a:pt x="130054" y="0"/>
                  </a:lnTo>
                  <a:lnTo>
                    <a:pt x="70924" y="0"/>
                  </a:lnTo>
                  <a:lnTo>
                    <a:pt x="1257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808020" y="779108"/>
              <a:ext cx="14654" cy="147400"/>
            </a:xfrm>
            <a:custGeom>
              <a:avLst/>
              <a:gdLst/>
              <a:ahLst/>
              <a:cxnLst/>
              <a:rect l="0" t="0" r="0" b="0"/>
              <a:pathLst>
                <a:path w="14654" h="147400">
                  <a:moveTo>
                    <a:pt x="14653" y="0"/>
                  </a:moveTo>
                  <a:lnTo>
                    <a:pt x="0" y="49552"/>
                  </a:lnTo>
                  <a:lnTo>
                    <a:pt x="2773" y="107998"/>
                  </a:lnTo>
                  <a:lnTo>
                    <a:pt x="4125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801616" y="6422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927958" y="726093"/>
              <a:ext cx="157929" cy="179358"/>
            </a:xfrm>
            <a:custGeom>
              <a:avLst/>
              <a:gdLst/>
              <a:ahLst/>
              <a:cxnLst/>
              <a:rect l="0" t="0" r="0" b="0"/>
              <a:pathLst>
                <a:path w="157929" h="179358">
                  <a:moveTo>
                    <a:pt x="0" y="84601"/>
                  </a:moveTo>
                  <a:lnTo>
                    <a:pt x="3120" y="127293"/>
                  </a:lnTo>
                  <a:lnTo>
                    <a:pt x="14654" y="168943"/>
                  </a:lnTo>
                  <a:lnTo>
                    <a:pt x="16788" y="171245"/>
                  </a:lnTo>
                  <a:lnTo>
                    <a:pt x="18212" y="168100"/>
                  </a:lnTo>
                  <a:lnTo>
                    <a:pt x="18622" y="153297"/>
                  </a:lnTo>
                  <a:lnTo>
                    <a:pt x="11826" y="99410"/>
                  </a:lnTo>
                  <a:lnTo>
                    <a:pt x="13124" y="46625"/>
                  </a:lnTo>
                  <a:lnTo>
                    <a:pt x="21821" y="23269"/>
                  </a:lnTo>
                  <a:lnTo>
                    <a:pt x="36605" y="7429"/>
                  </a:lnTo>
                  <a:lnTo>
                    <a:pt x="45460" y="1568"/>
                  </a:lnTo>
                  <a:lnTo>
                    <a:pt x="53704" y="0"/>
                  </a:lnTo>
                  <a:lnTo>
                    <a:pt x="61539" y="1294"/>
                  </a:lnTo>
                  <a:lnTo>
                    <a:pt x="76484" y="8971"/>
                  </a:lnTo>
                  <a:lnTo>
                    <a:pt x="98052" y="27617"/>
                  </a:lnTo>
                  <a:lnTo>
                    <a:pt x="123180" y="64766"/>
                  </a:lnTo>
                  <a:lnTo>
                    <a:pt x="147121" y="126822"/>
                  </a:lnTo>
                  <a:lnTo>
                    <a:pt x="157928" y="1793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170547" y="768580"/>
              <a:ext cx="10096" cy="178985"/>
            </a:xfrm>
            <a:custGeom>
              <a:avLst/>
              <a:gdLst/>
              <a:ahLst/>
              <a:cxnLst/>
              <a:rect l="0" t="0" r="0" b="0"/>
              <a:pathLst>
                <a:path w="10096" h="178985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7957" y="151841"/>
                  </a:lnTo>
                  <a:lnTo>
                    <a:pt x="10095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180642" y="610652"/>
              <a:ext cx="10530" cy="31587"/>
            </a:xfrm>
            <a:custGeom>
              <a:avLst/>
              <a:gdLst/>
              <a:ahLst/>
              <a:cxnLst/>
              <a:rect l="0" t="0" r="0" b="0"/>
              <a:pathLst>
                <a:path w="10530" h="31587">
                  <a:moveTo>
                    <a:pt x="10529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391212" y="558010"/>
              <a:ext cx="31587" cy="379027"/>
            </a:xfrm>
            <a:custGeom>
              <a:avLst/>
              <a:gdLst/>
              <a:ahLst/>
              <a:cxnLst/>
              <a:rect l="0" t="0" r="0" b="0"/>
              <a:pathLst>
                <a:path w="31587" h="379027">
                  <a:moveTo>
                    <a:pt x="0" y="0"/>
                  </a:moveTo>
                  <a:lnTo>
                    <a:pt x="0" y="49263"/>
                  </a:lnTo>
                  <a:lnTo>
                    <a:pt x="1171" y="100514"/>
                  </a:lnTo>
                  <a:lnTo>
                    <a:pt x="8406" y="159633"/>
                  </a:lnTo>
                  <a:lnTo>
                    <a:pt x="16788" y="220434"/>
                  </a:lnTo>
                  <a:lnTo>
                    <a:pt x="20962" y="274844"/>
                  </a:lnTo>
                  <a:lnTo>
                    <a:pt x="29140" y="335743"/>
                  </a:lnTo>
                  <a:lnTo>
                    <a:pt x="31586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317513" y="736994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65957" y="14655"/>
                  </a:lnTo>
                  <a:lnTo>
                    <a:pt x="108994" y="19793"/>
                  </a:lnTo>
                  <a:lnTo>
                    <a:pt x="49563" y="2080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596193" y="821222"/>
              <a:ext cx="16119" cy="136872"/>
            </a:xfrm>
            <a:custGeom>
              <a:avLst/>
              <a:gdLst/>
              <a:ahLst/>
              <a:cxnLst/>
              <a:rect l="0" t="0" r="0" b="0"/>
              <a:pathLst>
                <a:path w="16119" h="136872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3465" y="104878"/>
                  </a:lnTo>
                  <a:lnTo>
                    <a:pt x="16118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654425" y="705409"/>
              <a:ext cx="126343" cy="227902"/>
            </a:xfrm>
            <a:custGeom>
              <a:avLst/>
              <a:gdLst/>
              <a:ahLst/>
              <a:cxnLst/>
              <a:rect l="0" t="0" r="0" b="0"/>
              <a:pathLst>
                <a:path w="126343" h="227902">
                  <a:moveTo>
                    <a:pt x="0" y="0"/>
                  </a:moveTo>
                  <a:lnTo>
                    <a:pt x="17958" y="53875"/>
                  </a:lnTo>
                  <a:lnTo>
                    <a:pt x="39810" y="115922"/>
                  </a:lnTo>
                  <a:lnTo>
                    <a:pt x="69217" y="178994"/>
                  </a:lnTo>
                  <a:lnTo>
                    <a:pt x="81600" y="209403"/>
                  </a:lnTo>
                  <a:lnTo>
                    <a:pt x="93199" y="226039"/>
                  </a:lnTo>
                  <a:lnTo>
                    <a:pt x="98398" y="227901"/>
                  </a:lnTo>
                  <a:lnTo>
                    <a:pt x="103033" y="225634"/>
                  </a:lnTo>
                  <a:lnTo>
                    <a:pt x="107292" y="220612"/>
                  </a:lnTo>
                  <a:lnTo>
                    <a:pt x="108906" y="202555"/>
                  </a:lnTo>
                  <a:lnTo>
                    <a:pt x="106000" y="147245"/>
                  </a:lnTo>
                  <a:lnTo>
                    <a:pt x="106596" y="89570"/>
                  </a:lnTo>
                  <a:lnTo>
                    <a:pt x="113732" y="56565"/>
                  </a:lnTo>
                  <a:lnTo>
                    <a:pt x="126342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854466" y="767298"/>
              <a:ext cx="147422" cy="222381"/>
            </a:xfrm>
            <a:custGeom>
              <a:avLst/>
              <a:gdLst/>
              <a:ahLst/>
              <a:cxnLst/>
              <a:rect l="0" t="0" r="0" b="0"/>
              <a:pathLst>
                <a:path w="147422" h="222381">
                  <a:moveTo>
                    <a:pt x="0" y="74981"/>
                  </a:moveTo>
                  <a:lnTo>
                    <a:pt x="11178" y="86160"/>
                  </a:lnTo>
                  <a:lnTo>
                    <a:pt x="29145" y="91648"/>
                  </a:lnTo>
                  <a:lnTo>
                    <a:pt x="78807" y="95171"/>
                  </a:lnTo>
                  <a:lnTo>
                    <a:pt x="102875" y="89414"/>
                  </a:lnTo>
                  <a:lnTo>
                    <a:pt x="124102" y="77886"/>
                  </a:lnTo>
                  <a:lnTo>
                    <a:pt x="141334" y="61065"/>
                  </a:lnTo>
                  <a:lnTo>
                    <a:pt x="145695" y="50496"/>
                  </a:lnTo>
                  <a:lnTo>
                    <a:pt x="147421" y="26274"/>
                  </a:lnTo>
                  <a:lnTo>
                    <a:pt x="143904" y="16774"/>
                  </a:lnTo>
                  <a:lnTo>
                    <a:pt x="130639" y="3098"/>
                  </a:lnTo>
                  <a:lnTo>
                    <a:pt x="122187" y="153"/>
                  </a:lnTo>
                  <a:lnTo>
                    <a:pt x="103439" y="0"/>
                  </a:lnTo>
                  <a:lnTo>
                    <a:pt x="86527" y="6951"/>
                  </a:lnTo>
                  <a:lnTo>
                    <a:pt x="78742" y="12080"/>
                  </a:lnTo>
                  <a:lnTo>
                    <a:pt x="66972" y="27138"/>
                  </a:lnTo>
                  <a:lnTo>
                    <a:pt x="40058" y="70717"/>
                  </a:lnTo>
                  <a:lnTo>
                    <a:pt x="35266" y="111672"/>
                  </a:lnTo>
                  <a:lnTo>
                    <a:pt x="41905" y="147074"/>
                  </a:lnTo>
                  <a:lnTo>
                    <a:pt x="64516" y="187358"/>
                  </a:lnTo>
                  <a:lnTo>
                    <a:pt x="78977" y="202135"/>
                  </a:lnTo>
                  <a:lnTo>
                    <a:pt x="115814" y="2223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559669" y="60012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5624363" y="431668"/>
            <a:ext cx="871721" cy="579068"/>
            <a:chOff x="5624363" y="431668"/>
            <a:chExt cx="871721" cy="579068"/>
          </a:xfrm>
        </p:grpSpPr>
        <p:sp>
          <p:nvSpPr>
            <p:cNvPr id="45" name="Freeform 44"/>
            <p:cNvSpPr/>
            <p:nvPr/>
          </p:nvSpPr>
          <p:spPr>
            <a:xfrm>
              <a:off x="5624363" y="431668"/>
              <a:ext cx="50498" cy="579068"/>
            </a:xfrm>
            <a:custGeom>
              <a:avLst/>
              <a:gdLst/>
              <a:ahLst/>
              <a:cxnLst/>
              <a:rect l="0" t="0" r="0" b="0"/>
              <a:pathLst>
                <a:path w="50498" h="579068">
                  <a:moveTo>
                    <a:pt x="8383" y="0"/>
                  </a:moveTo>
                  <a:lnTo>
                    <a:pt x="1147" y="28726"/>
                  </a:lnTo>
                  <a:lnTo>
                    <a:pt x="0" y="79091"/>
                  </a:lnTo>
                  <a:lnTo>
                    <a:pt x="5379" y="139638"/>
                  </a:lnTo>
                  <a:lnTo>
                    <a:pt x="7048" y="185284"/>
                  </a:lnTo>
                  <a:lnTo>
                    <a:pt x="7988" y="240252"/>
                  </a:lnTo>
                  <a:lnTo>
                    <a:pt x="15540" y="293512"/>
                  </a:lnTo>
                  <a:lnTo>
                    <a:pt x="21365" y="347880"/>
                  </a:lnTo>
                  <a:lnTo>
                    <a:pt x="27845" y="403679"/>
                  </a:lnTo>
                  <a:lnTo>
                    <a:pt x="37563" y="465460"/>
                  </a:lnTo>
                  <a:lnTo>
                    <a:pt x="39493" y="525431"/>
                  </a:lnTo>
                  <a:lnTo>
                    <a:pt x="50497" y="5790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781121" y="431668"/>
              <a:ext cx="41139" cy="515897"/>
            </a:xfrm>
            <a:custGeom>
              <a:avLst/>
              <a:gdLst/>
              <a:ahLst/>
              <a:cxnLst/>
              <a:rect l="0" t="0" r="0" b="0"/>
              <a:pathLst>
                <a:path w="41139" h="515897">
                  <a:moveTo>
                    <a:pt x="9552" y="0"/>
                  </a:moveTo>
                  <a:lnTo>
                    <a:pt x="2317" y="28726"/>
                  </a:lnTo>
                  <a:lnTo>
                    <a:pt x="0" y="77921"/>
                  </a:lnTo>
                  <a:lnTo>
                    <a:pt x="483" y="130062"/>
                  </a:lnTo>
                  <a:lnTo>
                    <a:pt x="7515" y="184896"/>
                  </a:lnTo>
                  <a:lnTo>
                    <a:pt x="13716" y="228795"/>
                  </a:lnTo>
                  <a:lnTo>
                    <a:pt x="17252" y="275602"/>
                  </a:lnTo>
                  <a:lnTo>
                    <a:pt x="22362" y="335514"/>
                  </a:lnTo>
                  <a:lnTo>
                    <a:pt x="31285" y="384851"/>
                  </a:lnTo>
                  <a:lnTo>
                    <a:pt x="38219" y="440803"/>
                  </a:lnTo>
                  <a:lnTo>
                    <a:pt x="40274" y="485068"/>
                  </a:lnTo>
                  <a:lnTo>
                    <a:pt x="41138" y="5158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653803" y="768580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78254" y="0"/>
                  </a:lnTo>
                  <a:lnTo>
                    <a:pt x="27589" y="117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919311" y="705211"/>
              <a:ext cx="208275" cy="222978"/>
            </a:xfrm>
            <a:custGeom>
              <a:avLst/>
              <a:gdLst/>
              <a:ahLst/>
              <a:cxnLst/>
              <a:rect l="0" t="0" r="0" b="0"/>
              <a:pathLst>
                <a:path w="208275" h="222978">
                  <a:moveTo>
                    <a:pt x="113518" y="84426"/>
                  </a:moveTo>
                  <a:lnTo>
                    <a:pt x="94390" y="22168"/>
                  </a:lnTo>
                  <a:lnTo>
                    <a:pt x="83179" y="5673"/>
                  </a:lnTo>
                  <a:lnTo>
                    <a:pt x="75745" y="1508"/>
                  </a:lnTo>
                  <a:lnTo>
                    <a:pt x="58125" y="0"/>
                  </a:lnTo>
                  <a:lnTo>
                    <a:pt x="41715" y="6349"/>
                  </a:lnTo>
                  <a:lnTo>
                    <a:pt x="34064" y="11318"/>
                  </a:lnTo>
                  <a:lnTo>
                    <a:pt x="22442" y="26197"/>
                  </a:lnTo>
                  <a:lnTo>
                    <a:pt x="5451" y="69934"/>
                  </a:lnTo>
                  <a:lnTo>
                    <a:pt x="0" y="109898"/>
                  </a:lnTo>
                  <a:lnTo>
                    <a:pt x="6563" y="156918"/>
                  </a:lnTo>
                  <a:lnTo>
                    <a:pt x="16967" y="188183"/>
                  </a:lnTo>
                  <a:lnTo>
                    <a:pt x="28102" y="205020"/>
                  </a:lnTo>
                  <a:lnTo>
                    <a:pt x="43969" y="217182"/>
                  </a:lnTo>
                  <a:lnTo>
                    <a:pt x="53114" y="222063"/>
                  </a:lnTo>
                  <a:lnTo>
                    <a:pt x="61551" y="222977"/>
                  </a:lnTo>
                  <a:lnTo>
                    <a:pt x="77163" y="217754"/>
                  </a:lnTo>
                  <a:lnTo>
                    <a:pt x="88781" y="201395"/>
                  </a:lnTo>
                  <a:lnTo>
                    <a:pt x="108354" y="146579"/>
                  </a:lnTo>
                  <a:lnTo>
                    <a:pt x="110818" y="108821"/>
                  </a:lnTo>
                  <a:lnTo>
                    <a:pt x="106999" y="83075"/>
                  </a:lnTo>
                  <a:lnTo>
                    <a:pt x="127605" y="138119"/>
                  </a:lnTo>
                  <a:lnTo>
                    <a:pt x="159610" y="181444"/>
                  </a:lnTo>
                  <a:lnTo>
                    <a:pt x="187310" y="207402"/>
                  </a:lnTo>
                  <a:lnTo>
                    <a:pt x="208274" y="2212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106528" y="694880"/>
              <a:ext cx="200043" cy="238581"/>
            </a:xfrm>
            <a:custGeom>
              <a:avLst/>
              <a:gdLst/>
              <a:ahLst/>
              <a:cxnLst/>
              <a:rect l="0" t="0" r="0" b="0"/>
              <a:pathLst>
                <a:path w="200043" h="238581">
                  <a:moveTo>
                    <a:pt x="0" y="21057"/>
                  </a:moveTo>
                  <a:lnTo>
                    <a:pt x="9575" y="52340"/>
                  </a:lnTo>
                  <a:lnTo>
                    <a:pt x="37751" y="107507"/>
                  </a:lnTo>
                  <a:lnTo>
                    <a:pt x="61629" y="167131"/>
                  </a:lnTo>
                  <a:lnTo>
                    <a:pt x="95015" y="226138"/>
                  </a:lnTo>
                  <a:lnTo>
                    <a:pt x="101948" y="234987"/>
                  </a:lnTo>
                  <a:lnTo>
                    <a:pt x="110079" y="238546"/>
                  </a:lnTo>
                  <a:lnTo>
                    <a:pt x="119010" y="238580"/>
                  </a:lnTo>
                  <a:lnTo>
                    <a:pt x="128473" y="236262"/>
                  </a:lnTo>
                  <a:lnTo>
                    <a:pt x="134782" y="228868"/>
                  </a:lnTo>
                  <a:lnTo>
                    <a:pt x="148027" y="178093"/>
                  </a:lnTo>
                  <a:lnTo>
                    <a:pt x="165030" y="115913"/>
                  </a:lnTo>
                  <a:lnTo>
                    <a:pt x="182505" y="54273"/>
                  </a:lnTo>
                  <a:lnTo>
                    <a:pt x="2000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340088" y="709038"/>
              <a:ext cx="155996" cy="231907"/>
            </a:xfrm>
            <a:custGeom>
              <a:avLst/>
              <a:gdLst/>
              <a:ahLst/>
              <a:cxnLst/>
              <a:rect l="0" t="0" r="0" b="0"/>
              <a:pathLst>
                <a:path w="155996" h="231907">
                  <a:moveTo>
                    <a:pt x="19124" y="91127"/>
                  </a:moveTo>
                  <a:lnTo>
                    <a:pt x="35892" y="96717"/>
                  </a:lnTo>
                  <a:lnTo>
                    <a:pt x="53483" y="96341"/>
                  </a:lnTo>
                  <a:lnTo>
                    <a:pt x="93372" y="86568"/>
                  </a:lnTo>
                  <a:lnTo>
                    <a:pt x="111005" y="73893"/>
                  </a:lnTo>
                  <a:lnTo>
                    <a:pt x="118982" y="65600"/>
                  </a:lnTo>
                  <a:lnTo>
                    <a:pt x="127846" y="43907"/>
                  </a:lnTo>
                  <a:lnTo>
                    <a:pt x="130210" y="31571"/>
                  </a:lnTo>
                  <a:lnTo>
                    <a:pt x="128276" y="22177"/>
                  </a:lnTo>
                  <a:lnTo>
                    <a:pt x="123478" y="14745"/>
                  </a:lnTo>
                  <a:lnTo>
                    <a:pt x="116769" y="8620"/>
                  </a:lnTo>
                  <a:lnTo>
                    <a:pt x="96837" y="1815"/>
                  </a:lnTo>
                  <a:lnTo>
                    <a:pt x="84970" y="0"/>
                  </a:lnTo>
                  <a:lnTo>
                    <a:pt x="62427" y="4223"/>
                  </a:lnTo>
                  <a:lnTo>
                    <a:pt x="33124" y="19754"/>
                  </a:lnTo>
                  <a:lnTo>
                    <a:pt x="18328" y="33670"/>
                  </a:lnTo>
                  <a:lnTo>
                    <a:pt x="7852" y="51553"/>
                  </a:lnTo>
                  <a:lnTo>
                    <a:pt x="0" y="107270"/>
                  </a:lnTo>
                  <a:lnTo>
                    <a:pt x="979" y="149203"/>
                  </a:lnTo>
                  <a:lnTo>
                    <a:pt x="15048" y="183204"/>
                  </a:lnTo>
                  <a:lnTo>
                    <a:pt x="27451" y="200681"/>
                  </a:lnTo>
                  <a:lnTo>
                    <a:pt x="43882" y="213127"/>
                  </a:lnTo>
                  <a:lnTo>
                    <a:pt x="88616" y="230650"/>
                  </a:lnTo>
                  <a:lnTo>
                    <a:pt x="112010" y="231906"/>
                  </a:lnTo>
                  <a:lnTo>
                    <a:pt x="155995" y="2279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9275606" y="543927"/>
            <a:ext cx="515457" cy="456308"/>
            <a:chOff x="9275606" y="543927"/>
            <a:chExt cx="515457" cy="456308"/>
          </a:xfrm>
        </p:grpSpPr>
        <p:sp>
          <p:nvSpPr>
            <p:cNvPr id="52" name="Freeform 51"/>
            <p:cNvSpPr/>
            <p:nvPr/>
          </p:nvSpPr>
          <p:spPr>
            <a:xfrm>
              <a:off x="9275606" y="689057"/>
              <a:ext cx="169882" cy="281916"/>
            </a:xfrm>
            <a:custGeom>
              <a:avLst/>
              <a:gdLst/>
              <a:ahLst/>
              <a:cxnLst/>
              <a:rect l="0" t="0" r="0" b="0"/>
              <a:pathLst>
                <a:path w="169882" h="281916">
                  <a:moveTo>
                    <a:pt x="0" y="142694"/>
                  </a:moveTo>
                  <a:lnTo>
                    <a:pt x="63428" y="124736"/>
                  </a:lnTo>
                  <a:lnTo>
                    <a:pt x="121436" y="107545"/>
                  </a:lnTo>
                  <a:lnTo>
                    <a:pt x="150885" y="91465"/>
                  </a:lnTo>
                  <a:lnTo>
                    <a:pt x="163765" y="75472"/>
                  </a:lnTo>
                  <a:lnTo>
                    <a:pt x="168839" y="66294"/>
                  </a:lnTo>
                  <a:lnTo>
                    <a:pt x="169881" y="56665"/>
                  </a:lnTo>
                  <a:lnTo>
                    <a:pt x="164800" y="36609"/>
                  </a:lnTo>
                  <a:lnTo>
                    <a:pt x="148786" y="11175"/>
                  </a:lnTo>
                  <a:lnTo>
                    <a:pt x="129688" y="2353"/>
                  </a:lnTo>
                  <a:lnTo>
                    <a:pt x="118044" y="0"/>
                  </a:lnTo>
                  <a:lnTo>
                    <a:pt x="107942" y="771"/>
                  </a:lnTo>
                  <a:lnTo>
                    <a:pt x="81376" y="13035"/>
                  </a:lnTo>
                  <a:lnTo>
                    <a:pt x="36799" y="44915"/>
                  </a:lnTo>
                  <a:lnTo>
                    <a:pt x="20132" y="71219"/>
                  </a:lnTo>
                  <a:lnTo>
                    <a:pt x="5190" y="113887"/>
                  </a:lnTo>
                  <a:lnTo>
                    <a:pt x="1026" y="173095"/>
                  </a:lnTo>
                  <a:lnTo>
                    <a:pt x="2795" y="200659"/>
                  </a:lnTo>
                  <a:lnTo>
                    <a:pt x="22996" y="246951"/>
                  </a:lnTo>
                  <a:lnTo>
                    <a:pt x="37127" y="266239"/>
                  </a:lnTo>
                  <a:lnTo>
                    <a:pt x="55105" y="278711"/>
                  </a:lnTo>
                  <a:lnTo>
                    <a:pt x="74794" y="281915"/>
                  </a:lnTo>
                  <a:lnTo>
                    <a:pt x="115813" y="2795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449001" y="768254"/>
              <a:ext cx="152989" cy="189840"/>
            </a:xfrm>
            <a:custGeom>
              <a:avLst/>
              <a:gdLst/>
              <a:ahLst/>
              <a:cxnLst/>
              <a:rect l="0" t="0" r="0" b="0"/>
              <a:pathLst>
                <a:path w="152989" h="189840">
                  <a:moveTo>
                    <a:pt x="5590" y="52968"/>
                  </a:moveTo>
                  <a:lnTo>
                    <a:pt x="0" y="69736"/>
                  </a:lnTo>
                  <a:lnTo>
                    <a:pt x="376" y="87327"/>
                  </a:lnTo>
                  <a:lnTo>
                    <a:pt x="4560" y="138394"/>
                  </a:lnTo>
                  <a:lnTo>
                    <a:pt x="5387" y="187043"/>
                  </a:lnTo>
                  <a:lnTo>
                    <a:pt x="5572" y="130144"/>
                  </a:lnTo>
                  <a:lnTo>
                    <a:pt x="5587" y="74019"/>
                  </a:lnTo>
                  <a:lnTo>
                    <a:pt x="11178" y="23461"/>
                  </a:lnTo>
                  <a:lnTo>
                    <a:pt x="16334" y="14580"/>
                  </a:lnTo>
                  <a:lnTo>
                    <a:pt x="31421" y="1592"/>
                  </a:lnTo>
                  <a:lnTo>
                    <a:pt x="40359" y="0"/>
                  </a:lnTo>
                  <a:lnTo>
                    <a:pt x="59647" y="4470"/>
                  </a:lnTo>
                  <a:lnTo>
                    <a:pt x="84648" y="20141"/>
                  </a:lnTo>
                  <a:lnTo>
                    <a:pt x="121184" y="73053"/>
                  </a:lnTo>
                  <a:lnTo>
                    <a:pt x="133004" y="95820"/>
                  </a:lnTo>
                  <a:lnTo>
                    <a:pt x="140593" y="148564"/>
                  </a:lnTo>
                  <a:lnTo>
                    <a:pt x="142800" y="171494"/>
                  </a:lnTo>
                  <a:lnTo>
                    <a:pt x="145027" y="177609"/>
                  </a:lnTo>
                  <a:lnTo>
                    <a:pt x="152988" y="189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9632777" y="543927"/>
              <a:ext cx="158286" cy="456308"/>
            </a:xfrm>
            <a:custGeom>
              <a:avLst/>
              <a:gdLst/>
              <a:ahLst/>
              <a:cxnLst/>
              <a:rect l="0" t="0" r="0" b="0"/>
              <a:pathLst>
                <a:path w="158286" h="456308">
                  <a:moveTo>
                    <a:pt x="116611" y="308881"/>
                  </a:moveTo>
                  <a:lnTo>
                    <a:pt x="116611" y="286524"/>
                  </a:lnTo>
                  <a:lnTo>
                    <a:pt x="110372" y="269309"/>
                  </a:lnTo>
                  <a:lnTo>
                    <a:pt x="87303" y="239193"/>
                  </a:lnTo>
                  <a:lnTo>
                    <a:pt x="67711" y="231115"/>
                  </a:lnTo>
                  <a:lnTo>
                    <a:pt x="55935" y="228961"/>
                  </a:lnTo>
                  <a:lnTo>
                    <a:pt x="36612" y="232807"/>
                  </a:lnTo>
                  <a:lnTo>
                    <a:pt x="20225" y="243485"/>
                  </a:lnTo>
                  <a:lnTo>
                    <a:pt x="5143" y="259929"/>
                  </a:lnTo>
                  <a:lnTo>
                    <a:pt x="0" y="285175"/>
                  </a:lnTo>
                  <a:lnTo>
                    <a:pt x="641" y="343453"/>
                  </a:lnTo>
                  <a:lnTo>
                    <a:pt x="9173" y="406090"/>
                  </a:lnTo>
                  <a:lnTo>
                    <a:pt x="15438" y="431634"/>
                  </a:lnTo>
                  <a:lnTo>
                    <a:pt x="21087" y="441019"/>
                  </a:lnTo>
                  <a:lnTo>
                    <a:pt x="36721" y="454566"/>
                  </a:lnTo>
                  <a:lnTo>
                    <a:pt x="45804" y="456307"/>
                  </a:lnTo>
                  <a:lnTo>
                    <a:pt x="65255" y="452003"/>
                  </a:lnTo>
                  <a:lnTo>
                    <a:pt x="90346" y="436425"/>
                  </a:lnTo>
                  <a:lnTo>
                    <a:pt x="102209" y="417430"/>
                  </a:lnTo>
                  <a:lnTo>
                    <a:pt x="124946" y="367107"/>
                  </a:lnTo>
                  <a:lnTo>
                    <a:pt x="143561" y="303701"/>
                  </a:lnTo>
                  <a:lnTo>
                    <a:pt x="153712" y="252234"/>
                  </a:lnTo>
                  <a:lnTo>
                    <a:pt x="157240" y="198770"/>
                  </a:lnTo>
                  <a:lnTo>
                    <a:pt x="158285" y="140165"/>
                  </a:lnTo>
                  <a:lnTo>
                    <a:pt x="157425" y="85236"/>
                  </a:lnTo>
                  <a:lnTo>
                    <a:pt x="150281" y="34255"/>
                  </a:lnTo>
                  <a:lnTo>
                    <a:pt x="144054" y="7841"/>
                  </a:lnTo>
                  <a:lnTo>
                    <a:pt x="139586" y="1733"/>
                  </a:lnTo>
                  <a:lnTo>
                    <a:pt x="134267" y="0"/>
                  </a:lnTo>
                  <a:lnTo>
                    <a:pt x="128382" y="1185"/>
                  </a:lnTo>
                  <a:lnTo>
                    <a:pt x="124459" y="7824"/>
                  </a:lnTo>
                  <a:lnTo>
                    <a:pt x="117644" y="71028"/>
                  </a:lnTo>
                  <a:lnTo>
                    <a:pt x="110749" y="132609"/>
                  </a:lnTo>
                  <a:lnTo>
                    <a:pt x="115107" y="190354"/>
                  </a:lnTo>
                  <a:lnTo>
                    <a:pt x="116165" y="248025"/>
                  </a:lnTo>
                  <a:lnTo>
                    <a:pt x="119599" y="300208"/>
                  </a:lnTo>
                  <a:lnTo>
                    <a:pt x="131240" y="349282"/>
                  </a:lnTo>
                  <a:lnTo>
                    <a:pt x="136399" y="412138"/>
                  </a:lnTo>
                  <a:lnTo>
                    <a:pt x="137669" y="4457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6" name="Freeform 55"/>
          <p:cNvSpPr/>
          <p:nvPr/>
        </p:nvSpPr>
        <p:spPr>
          <a:xfrm>
            <a:off x="894922" y="926507"/>
            <a:ext cx="4337742" cy="63044"/>
          </a:xfrm>
          <a:custGeom>
            <a:avLst/>
            <a:gdLst/>
            <a:ahLst/>
            <a:cxnLst/>
            <a:rect l="0" t="0" r="0" b="0"/>
            <a:pathLst>
              <a:path w="4337742" h="63044">
                <a:moveTo>
                  <a:pt x="4337741" y="10529"/>
                </a:moveTo>
                <a:lnTo>
                  <a:pt x="4310185" y="17764"/>
                </a:lnTo>
                <a:lnTo>
                  <a:pt x="4250842" y="20407"/>
                </a:lnTo>
                <a:lnTo>
                  <a:pt x="4188385" y="26518"/>
                </a:lnTo>
                <a:lnTo>
                  <a:pt x="4130987" y="30585"/>
                </a:lnTo>
                <a:lnTo>
                  <a:pt x="4071470" y="31388"/>
                </a:lnTo>
                <a:lnTo>
                  <a:pt x="4020980" y="31527"/>
                </a:lnTo>
                <a:lnTo>
                  <a:pt x="3968974" y="34688"/>
                </a:lnTo>
                <a:lnTo>
                  <a:pt x="3916521" y="43034"/>
                </a:lnTo>
                <a:lnTo>
                  <a:pt x="3870174" y="46676"/>
                </a:lnTo>
                <a:lnTo>
                  <a:pt x="3827975" y="46585"/>
                </a:lnTo>
                <a:lnTo>
                  <a:pt x="3775308" y="50848"/>
                </a:lnTo>
                <a:lnTo>
                  <a:pt x="3715249" y="52111"/>
                </a:lnTo>
                <a:lnTo>
                  <a:pt x="3672693" y="52406"/>
                </a:lnTo>
                <a:lnTo>
                  <a:pt x="3626484" y="52538"/>
                </a:lnTo>
                <a:lnTo>
                  <a:pt x="3581769" y="52596"/>
                </a:lnTo>
                <a:lnTo>
                  <a:pt x="3538499" y="52622"/>
                </a:lnTo>
                <a:lnTo>
                  <a:pt x="3495872" y="52634"/>
                </a:lnTo>
                <a:lnTo>
                  <a:pt x="3432412" y="52640"/>
                </a:lnTo>
                <a:lnTo>
                  <a:pt x="3380334" y="52642"/>
                </a:lnTo>
                <a:lnTo>
                  <a:pt x="3324088" y="52643"/>
                </a:lnTo>
                <a:lnTo>
                  <a:pt x="3274149" y="52643"/>
                </a:lnTo>
                <a:lnTo>
                  <a:pt x="3212948" y="52643"/>
                </a:lnTo>
                <a:lnTo>
                  <a:pt x="3159720" y="52643"/>
                </a:lnTo>
                <a:lnTo>
                  <a:pt x="3103134" y="52643"/>
                </a:lnTo>
                <a:lnTo>
                  <a:pt x="3053093" y="52643"/>
                </a:lnTo>
                <a:lnTo>
                  <a:pt x="2991862" y="58232"/>
                </a:lnTo>
                <a:lnTo>
                  <a:pt x="2938625" y="61708"/>
                </a:lnTo>
                <a:lnTo>
                  <a:pt x="2876447" y="62738"/>
                </a:lnTo>
                <a:lnTo>
                  <a:pt x="2822930" y="63043"/>
                </a:lnTo>
                <a:lnTo>
                  <a:pt x="2762924" y="61976"/>
                </a:lnTo>
                <a:lnTo>
                  <a:pt x="2716633" y="55928"/>
                </a:lnTo>
                <a:lnTo>
                  <a:pt x="2656124" y="53616"/>
                </a:lnTo>
                <a:lnTo>
                  <a:pt x="2603490" y="52931"/>
                </a:lnTo>
                <a:lnTo>
                  <a:pt x="2541102" y="52728"/>
                </a:lnTo>
                <a:lnTo>
                  <a:pt x="2491421" y="52668"/>
                </a:lnTo>
                <a:lnTo>
                  <a:pt x="2432712" y="52648"/>
                </a:lnTo>
                <a:lnTo>
                  <a:pt x="2370466" y="52644"/>
                </a:lnTo>
                <a:lnTo>
                  <a:pt x="2310251" y="52643"/>
                </a:lnTo>
                <a:lnTo>
                  <a:pt x="2250176" y="52643"/>
                </a:lnTo>
                <a:lnTo>
                  <a:pt x="2187920" y="52643"/>
                </a:lnTo>
                <a:lnTo>
                  <a:pt x="2130563" y="52643"/>
                </a:lnTo>
                <a:lnTo>
                  <a:pt x="2071053" y="52643"/>
                </a:lnTo>
                <a:lnTo>
                  <a:pt x="2008909" y="52643"/>
                </a:lnTo>
                <a:lnTo>
                  <a:pt x="1960167" y="52643"/>
                </a:lnTo>
                <a:lnTo>
                  <a:pt x="1898531" y="52643"/>
                </a:lnTo>
                <a:lnTo>
                  <a:pt x="1849604" y="52643"/>
                </a:lnTo>
                <a:lnTo>
                  <a:pt x="1787437" y="52643"/>
                </a:lnTo>
                <a:lnTo>
                  <a:pt x="1724768" y="52643"/>
                </a:lnTo>
                <a:lnTo>
                  <a:pt x="1666159" y="51473"/>
                </a:lnTo>
                <a:lnTo>
                  <a:pt x="1617756" y="45407"/>
                </a:lnTo>
                <a:lnTo>
                  <a:pt x="1558887" y="42765"/>
                </a:lnTo>
                <a:lnTo>
                  <a:pt x="1496608" y="42243"/>
                </a:lnTo>
                <a:lnTo>
                  <a:pt x="1436387" y="42140"/>
                </a:lnTo>
                <a:lnTo>
                  <a:pt x="1376311" y="39000"/>
                </a:lnTo>
                <a:lnTo>
                  <a:pt x="1325725" y="33782"/>
                </a:lnTo>
                <a:lnTo>
                  <a:pt x="1276811" y="32237"/>
                </a:lnTo>
                <a:lnTo>
                  <a:pt x="1229563" y="31779"/>
                </a:lnTo>
                <a:lnTo>
                  <a:pt x="1166785" y="26035"/>
                </a:lnTo>
                <a:lnTo>
                  <a:pt x="1109324" y="22041"/>
                </a:lnTo>
                <a:lnTo>
                  <a:pt x="1049794" y="21252"/>
                </a:lnTo>
                <a:lnTo>
                  <a:pt x="987645" y="21096"/>
                </a:lnTo>
                <a:lnTo>
                  <a:pt x="929139" y="21065"/>
                </a:lnTo>
                <a:lnTo>
                  <a:pt x="880754" y="21060"/>
                </a:lnTo>
                <a:lnTo>
                  <a:pt x="821890" y="21058"/>
                </a:lnTo>
                <a:lnTo>
                  <a:pt x="765203" y="21057"/>
                </a:lnTo>
                <a:lnTo>
                  <a:pt x="708945" y="19887"/>
                </a:lnTo>
                <a:lnTo>
                  <a:pt x="652772" y="12724"/>
                </a:lnTo>
                <a:lnTo>
                  <a:pt x="596616" y="10963"/>
                </a:lnTo>
                <a:lnTo>
                  <a:pt x="536953" y="10614"/>
                </a:lnTo>
                <a:lnTo>
                  <a:pt x="476642" y="10554"/>
                </a:lnTo>
                <a:lnTo>
                  <a:pt x="426406" y="10536"/>
                </a:lnTo>
                <a:lnTo>
                  <a:pt x="376167" y="10531"/>
                </a:lnTo>
                <a:lnTo>
                  <a:pt x="319796" y="7410"/>
                </a:lnTo>
                <a:lnTo>
                  <a:pt x="268930" y="1464"/>
                </a:lnTo>
                <a:lnTo>
                  <a:pt x="210964" y="434"/>
                </a:lnTo>
                <a:lnTo>
                  <a:pt x="158694" y="129"/>
                </a:lnTo>
                <a:lnTo>
                  <a:pt x="96803" y="38"/>
                </a:lnTo>
                <a:lnTo>
                  <a:pt x="37781" y="12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4" name="Group 63"/>
          <p:cNvGrpSpPr/>
          <p:nvPr/>
        </p:nvGrpSpPr>
        <p:grpSpPr>
          <a:xfrm>
            <a:off x="2174619" y="1421347"/>
            <a:ext cx="807118" cy="463255"/>
            <a:chOff x="2174619" y="1421347"/>
            <a:chExt cx="807118" cy="463255"/>
          </a:xfrm>
        </p:grpSpPr>
        <p:sp>
          <p:nvSpPr>
            <p:cNvPr id="57" name="Freeform 56"/>
            <p:cNvSpPr/>
            <p:nvPr/>
          </p:nvSpPr>
          <p:spPr>
            <a:xfrm>
              <a:off x="2174619" y="1431875"/>
              <a:ext cx="236408" cy="387368"/>
            </a:xfrm>
            <a:custGeom>
              <a:avLst/>
              <a:gdLst/>
              <a:ahLst/>
              <a:cxnLst/>
              <a:rect l="0" t="0" r="0" b="0"/>
              <a:pathLst>
                <a:path w="236408" h="387368">
                  <a:moveTo>
                    <a:pt x="57422" y="0"/>
                  </a:moveTo>
                  <a:lnTo>
                    <a:pt x="39464" y="63450"/>
                  </a:lnTo>
                  <a:lnTo>
                    <a:pt x="31564" y="108617"/>
                  </a:lnTo>
                  <a:lnTo>
                    <a:pt x="31950" y="162745"/>
                  </a:lnTo>
                  <a:lnTo>
                    <a:pt x="27648" y="211998"/>
                  </a:lnTo>
                  <a:lnTo>
                    <a:pt x="20605" y="269864"/>
                  </a:lnTo>
                  <a:lnTo>
                    <a:pt x="7949" y="322325"/>
                  </a:lnTo>
                  <a:lnTo>
                    <a:pt x="0" y="356766"/>
                  </a:lnTo>
                  <a:lnTo>
                    <a:pt x="1875" y="378492"/>
                  </a:lnTo>
                  <a:lnTo>
                    <a:pt x="6353" y="384519"/>
                  </a:lnTo>
                  <a:lnTo>
                    <a:pt x="12848" y="387367"/>
                  </a:lnTo>
                  <a:lnTo>
                    <a:pt x="44995" y="385787"/>
                  </a:lnTo>
                  <a:lnTo>
                    <a:pt x="102670" y="374772"/>
                  </a:lnTo>
                  <a:lnTo>
                    <a:pt x="159123" y="362501"/>
                  </a:lnTo>
                  <a:lnTo>
                    <a:pt x="209096" y="358864"/>
                  </a:lnTo>
                  <a:lnTo>
                    <a:pt x="236407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253098" y="1600331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0"/>
                  </a:moveTo>
                  <a:lnTo>
                    <a:pt x="108997" y="8333"/>
                  </a:lnTo>
                  <a:lnTo>
                    <a:pt x="61151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263626" y="1421347"/>
              <a:ext cx="210572" cy="10529"/>
            </a:xfrm>
            <a:custGeom>
              <a:avLst/>
              <a:gdLst/>
              <a:ahLst/>
              <a:cxnLst/>
              <a:rect l="0" t="0" r="0" b="0"/>
              <a:pathLst>
                <a:path w="210572" h="10529">
                  <a:moveTo>
                    <a:pt x="210571" y="0"/>
                  </a:moveTo>
                  <a:lnTo>
                    <a:pt x="151954" y="0"/>
                  </a:lnTo>
                  <a:lnTo>
                    <a:pt x="97780" y="7235"/>
                  </a:lnTo>
                  <a:lnTo>
                    <a:pt x="42018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600538" y="1684559"/>
              <a:ext cx="157929" cy="157929"/>
            </a:xfrm>
            <a:custGeom>
              <a:avLst/>
              <a:gdLst/>
              <a:ahLst/>
              <a:cxnLst/>
              <a:rect l="0" t="0" r="0" b="0"/>
              <a:pathLst>
                <a:path w="157929" h="157929">
                  <a:moveTo>
                    <a:pt x="157928" y="0"/>
                  </a:moveTo>
                  <a:lnTo>
                    <a:pt x="113965" y="20244"/>
                  </a:lnTo>
                  <a:lnTo>
                    <a:pt x="83681" y="44993"/>
                  </a:lnTo>
                  <a:lnTo>
                    <a:pt x="44729" y="99949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579481" y="1684559"/>
              <a:ext cx="231628" cy="200043"/>
            </a:xfrm>
            <a:custGeom>
              <a:avLst/>
              <a:gdLst/>
              <a:ahLst/>
              <a:cxnLst/>
              <a:rect l="0" t="0" r="0" b="0"/>
              <a:pathLst>
                <a:path w="231628" h="200043">
                  <a:moveTo>
                    <a:pt x="231627" y="200042"/>
                  </a:moveTo>
                  <a:lnTo>
                    <a:pt x="185846" y="144382"/>
                  </a:lnTo>
                  <a:lnTo>
                    <a:pt x="130322" y="95529"/>
                  </a:lnTo>
                  <a:lnTo>
                    <a:pt x="93117" y="67136"/>
                  </a:lnTo>
                  <a:lnTo>
                    <a:pt x="65805" y="50698"/>
                  </a:lnTo>
                  <a:lnTo>
                    <a:pt x="16075" y="1347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937450" y="164244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969036" y="183195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3653388" y="1130794"/>
            <a:ext cx="2372830" cy="869621"/>
            <a:chOff x="3653388" y="1130794"/>
            <a:chExt cx="2372830" cy="869621"/>
          </a:xfrm>
        </p:grpSpPr>
        <p:sp>
          <p:nvSpPr>
            <p:cNvPr id="65" name="Freeform 64"/>
            <p:cNvSpPr/>
            <p:nvPr/>
          </p:nvSpPr>
          <p:spPr>
            <a:xfrm>
              <a:off x="3663917" y="1130794"/>
              <a:ext cx="302445" cy="349346"/>
            </a:xfrm>
            <a:custGeom>
              <a:avLst/>
              <a:gdLst/>
              <a:ahLst/>
              <a:cxnLst/>
              <a:rect l="0" t="0" r="0" b="0"/>
              <a:pathLst>
                <a:path w="302445" h="349346">
                  <a:moveTo>
                    <a:pt x="0" y="90511"/>
                  </a:moveTo>
                  <a:lnTo>
                    <a:pt x="20243" y="46549"/>
                  </a:lnTo>
                  <a:lnTo>
                    <a:pt x="39403" y="21853"/>
                  </a:lnTo>
                  <a:lnTo>
                    <a:pt x="59236" y="10084"/>
                  </a:lnTo>
                  <a:lnTo>
                    <a:pt x="96710" y="0"/>
                  </a:lnTo>
                  <a:lnTo>
                    <a:pt x="134330" y="132"/>
                  </a:lnTo>
                  <a:lnTo>
                    <a:pt x="145705" y="2183"/>
                  </a:lnTo>
                  <a:lnTo>
                    <a:pt x="164583" y="13819"/>
                  </a:lnTo>
                  <a:lnTo>
                    <a:pt x="179603" y="30690"/>
                  </a:lnTo>
                  <a:lnTo>
                    <a:pt x="190178" y="49886"/>
                  </a:lnTo>
                  <a:lnTo>
                    <a:pt x="192538" y="70116"/>
                  </a:lnTo>
                  <a:lnTo>
                    <a:pt x="188518" y="89635"/>
                  </a:lnTo>
                  <a:lnTo>
                    <a:pt x="178932" y="106110"/>
                  </a:lnTo>
                  <a:lnTo>
                    <a:pt x="163753" y="118111"/>
                  </a:lnTo>
                  <a:lnTo>
                    <a:pt x="152328" y="125005"/>
                  </a:lnTo>
                  <a:lnTo>
                    <a:pt x="154194" y="125205"/>
                  </a:lnTo>
                  <a:lnTo>
                    <a:pt x="158948" y="124169"/>
                  </a:lnTo>
                  <a:lnTo>
                    <a:pt x="187995" y="128300"/>
                  </a:lnTo>
                  <a:lnTo>
                    <a:pt x="241955" y="154961"/>
                  </a:lnTo>
                  <a:lnTo>
                    <a:pt x="261953" y="169458"/>
                  </a:lnTo>
                  <a:lnTo>
                    <a:pt x="285196" y="197351"/>
                  </a:lnTo>
                  <a:lnTo>
                    <a:pt x="295600" y="217544"/>
                  </a:lnTo>
                  <a:lnTo>
                    <a:pt x="302444" y="254233"/>
                  </a:lnTo>
                  <a:lnTo>
                    <a:pt x="297806" y="277920"/>
                  </a:lnTo>
                  <a:lnTo>
                    <a:pt x="293294" y="289150"/>
                  </a:lnTo>
                  <a:lnTo>
                    <a:pt x="275802" y="307867"/>
                  </a:lnTo>
                  <a:lnTo>
                    <a:pt x="227435" y="343872"/>
                  </a:lnTo>
                  <a:lnTo>
                    <a:pt x="203638" y="349345"/>
                  </a:lnTo>
                  <a:lnTo>
                    <a:pt x="158343" y="346837"/>
                  </a:lnTo>
                  <a:lnTo>
                    <a:pt x="106277" y="327104"/>
                  </a:lnTo>
                  <a:lnTo>
                    <a:pt x="52642" y="3010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653388" y="1547689"/>
              <a:ext cx="421141" cy="29329"/>
            </a:xfrm>
            <a:custGeom>
              <a:avLst/>
              <a:gdLst/>
              <a:ahLst/>
              <a:cxnLst/>
              <a:rect l="0" t="0" r="0" b="0"/>
              <a:pathLst>
                <a:path w="421141" h="29329">
                  <a:moveTo>
                    <a:pt x="421140" y="0"/>
                  </a:moveTo>
                  <a:lnTo>
                    <a:pt x="392415" y="7235"/>
                  </a:lnTo>
                  <a:lnTo>
                    <a:pt x="329028" y="12997"/>
                  </a:lnTo>
                  <a:lnTo>
                    <a:pt x="281934" y="18669"/>
                  </a:lnTo>
                  <a:lnTo>
                    <a:pt x="230935" y="20349"/>
                  </a:lnTo>
                  <a:lnTo>
                    <a:pt x="178780" y="23967"/>
                  </a:lnTo>
                  <a:lnTo>
                    <a:pt x="129401" y="29328"/>
                  </a:lnTo>
                  <a:lnTo>
                    <a:pt x="82015" y="27797"/>
                  </a:lnTo>
                  <a:lnTo>
                    <a:pt x="37169" y="230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917251" y="1726673"/>
              <a:ext cx="20408" cy="273742"/>
            </a:xfrm>
            <a:custGeom>
              <a:avLst/>
              <a:gdLst/>
              <a:ahLst/>
              <a:cxnLst/>
              <a:rect l="0" t="0" r="0" b="0"/>
              <a:pathLst>
                <a:path w="20408" h="273742">
                  <a:moveTo>
                    <a:pt x="9878" y="0"/>
                  </a:moveTo>
                  <a:lnTo>
                    <a:pt x="2643" y="27556"/>
                  </a:lnTo>
                  <a:lnTo>
                    <a:pt x="0" y="86898"/>
                  </a:lnTo>
                  <a:lnTo>
                    <a:pt x="5068" y="143767"/>
                  </a:lnTo>
                  <a:lnTo>
                    <a:pt x="16163" y="204437"/>
                  </a:lnTo>
                  <a:lnTo>
                    <a:pt x="19568" y="253335"/>
                  </a:lnTo>
                  <a:lnTo>
                    <a:pt x="20407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721304" y="1779316"/>
              <a:ext cx="195298" cy="150512"/>
            </a:xfrm>
            <a:custGeom>
              <a:avLst/>
              <a:gdLst/>
              <a:ahLst/>
              <a:cxnLst/>
              <a:rect l="0" t="0" r="0" b="0"/>
              <a:pathLst>
                <a:path w="195298" h="150512">
                  <a:moveTo>
                    <a:pt x="195297" y="63171"/>
                  </a:moveTo>
                  <a:lnTo>
                    <a:pt x="171250" y="72746"/>
                  </a:lnTo>
                  <a:lnTo>
                    <a:pt x="114190" y="109327"/>
                  </a:lnTo>
                  <a:lnTo>
                    <a:pt x="67748" y="138370"/>
                  </a:lnTo>
                  <a:lnTo>
                    <a:pt x="37012" y="150313"/>
                  </a:lnTo>
                  <a:lnTo>
                    <a:pt x="27772" y="150511"/>
                  </a:lnTo>
                  <a:lnTo>
                    <a:pt x="11267" y="144493"/>
                  </a:lnTo>
                  <a:lnTo>
                    <a:pt x="5930" y="136103"/>
                  </a:lnTo>
                  <a:lnTo>
                    <a:pt x="0" y="111183"/>
                  </a:lnTo>
                  <a:lnTo>
                    <a:pt x="4598" y="63166"/>
                  </a:lnTo>
                  <a:lnTo>
                    <a:pt x="1631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348269" y="1516103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72467" y="17959"/>
                  </a:lnTo>
                  <a:lnTo>
                    <a:pt x="31342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400911" y="1642445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78254" y="5589"/>
                  </a:lnTo>
                  <a:lnTo>
                    <a:pt x="19563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843961" y="1379233"/>
              <a:ext cx="343369" cy="416744"/>
            </a:xfrm>
            <a:custGeom>
              <a:avLst/>
              <a:gdLst/>
              <a:ahLst/>
              <a:cxnLst/>
              <a:rect l="0" t="0" r="0" b="0"/>
              <a:pathLst>
                <a:path w="343369" h="416744">
                  <a:moveTo>
                    <a:pt x="262360" y="0"/>
                  </a:moveTo>
                  <a:lnTo>
                    <a:pt x="219669" y="3119"/>
                  </a:lnTo>
                  <a:lnTo>
                    <a:pt x="167528" y="19128"/>
                  </a:lnTo>
                  <a:lnTo>
                    <a:pt x="104426" y="57768"/>
                  </a:lnTo>
                  <a:lnTo>
                    <a:pt x="42431" y="117433"/>
                  </a:lnTo>
                  <a:lnTo>
                    <a:pt x="19251" y="157107"/>
                  </a:lnTo>
                  <a:lnTo>
                    <a:pt x="3465" y="219203"/>
                  </a:lnTo>
                  <a:lnTo>
                    <a:pt x="0" y="276876"/>
                  </a:lnTo>
                  <a:lnTo>
                    <a:pt x="4989" y="319253"/>
                  </a:lnTo>
                  <a:lnTo>
                    <a:pt x="19466" y="355856"/>
                  </a:lnTo>
                  <a:lnTo>
                    <a:pt x="44162" y="383339"/>
                  </a:lnTo>
                  <a:lnTo>
                    <a:pt x="79296" y="406300"/>
                  </a:lnTo>
                  <a:lnTo>
                    <a:pt x="119341" y="416743"/>
                  </a:lnTo>
                  <a:lnTo>
                    <a:pt x="155253" y="414248"/>
                  </a:lnTo>
                  <a:lnTo>
                    <a:pt x="209477" y="391304"/>
                  </a:lnTo>
                  <a:lnTo>
                    <a:pt x="238112" y="376424"/>
                  </a:lnTo>
                  <a:lnTo>
                    <a:pt x="283213" y="335183"/>
                  </a:lnTo>
                  <a:lnTo>
                    <a:pt x="311149" y="294456"/>
                  </a:lnTo>
                  <a:lnTo>
                    <a:pt x="332043" y="233705"/>
                  </a:lnTo>
                  <a:lnTo>
                    <a:pt x="343368" y="175582"/>
                  </a:lnTo>
                  <a:lnTo>
                    <a:pt x="340363" y="113711"/>
                  </a:lnTo>
                  <a:lnTo>
                    <a:pt x="327334" y="58769"/>
                  </a:lnTo>
                  <a:lnTo>
                    <a:pt x="316194" y="39378"/>
                  </a:lnTo>
                  <a:lnTo>
                    <a:pt x="300324" y="2608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295834" y="1726673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401119" y="1370730"/>
              <a:ext cx="270950" cy="387530"/>
            </a:xfrm>
            <a:custGeom>
              <a:avLst/>
              <a:gdLst/>
              <a:ahLst/>
              <a:cxnLst/>
              <a:rect l="0" t="0" r="0" b="0"/>
              <a:pathLst>
                <a:path w="270950" h="387530">
                  <a:moveTo>
                    <a:pt x="0" y="29560"/>
                  </a:moveTo>
                  <a:lnTo>
                    <a:pt x="48931" y="29560"/>
                  </a:lnTo>
                  <a:lnTo>
                    <a:pt x="96776" y="29560"/>
                  </a:lnTo>
                  <a:lnTo>
                    <a:pt x="154167" y="23971"/>
                  </a:lnTo>
                  <a:lnTo>
                    <a:pt x="210074" y="8229"/>
                  </a:lnTo>
                  <a:lnTo>
                    <a:pt x="245128" y="1013"/>
                  </a:lnTo>
                  <a:lnTo>
                    <a:pt x="258175" y="0"/>
                  </a:lnTo>
                  <a:lnTo>
                    <a:pt x="265704" y="4004"/>
                  </a:lnTo>
                  <a:lnTo>
                    <a:pt x="269553" y="11353"/>
                  </a:lnTo>
                  <a:lnTo>
                    <a:pt x="270949" y="20931"/>
                  </a:lnTo>
                  <a:lnTo>
                    <a:pt x="257548" y="71096"/>
                  </a:lnTo>
                  <a:lnTo>
                    <a:pt x="239304" y="132997"/>
                  </a:lnTo>
                  <a:lnTo>
                    <a:pt x="213516" y="190632"/>
                  </a:lnTo>
                  <a:lnTo>
                    <a:pt x="194297" y="247077"/>
                  </a:lnTo>
                  <a:lnTo>
                    <a:pt x="179236" y="300167"/>
                  </a:lnTo>
                  <a:lnTo>
                    <a:pt x="157949" y="363077"/>
                  </a:lnTo>
                  <a:lnTo>
                    <a:pt x="147399" y="387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738666" y="1370900"/>
              <a:ext cx="287552" cy="417011"/>
            </a:xfrm>
            <a:custGeom>
              <a:avLst/>
              <a:gdLst/>
              <a:ahLst/>
              <a:cxnLst/>
              <a:rect l="0" t="0" r="0" b="0"/>
              <a:pathLst>
                <a:path w="287552" h="417011">
                  <a:moveTo>
                    <a:pt x="230992" y="8333"/>
                  </a:moveTo>
                  <a:lnTo>
                    <a:pt x="193514" y="0"/>
                  </a:lnTo>
                  <a:lnTo>
                    <a:pt x="158666" y="1574"/>
                  </a:lnTo>
                  <a:lnTo>
                    <a:pt x="95255" y="7443"/>
                  </a:lnTo>
                  <a:lnTo>
                    <a:pt x="36027" y="11277"/>
                  </a:lnTo>
                  <a:lnTo>
                    <a:pt x="23806" y="13805"/>
                  </a:lnTo>
                  <a:lnTo>
                    <a:pt x="15659" y="20170"/>
                  </a:lnTo>
                  <a:lnTo>
                    <a:pt x="6607" y="39720"/>
                  </a:lnTo>
                  <a:lnTo>
                    <a:pt x="795" y="90398"/>
                  </a:lnTo>
                  <a:lnTo>
                    <a:pt x="0" y="117726"/>
                  </a:lnTo>
                  <a:lnTo>
                    <a:pt x="4468" y="126885"/>
                  </a:lnTo>
                  <a:lnTo>
                    <a:pt x="12126" y="132991"/>
                  </a:lnTo>
                  <a:lnTo>
                    <a:pt x="21910" y="137062"/>
                  </a:lnTo>
                  <a:lnTo>
                    <a:pt x="42140" y="138465"/>
                  </a:lnTo>
                  <a:lnTo>
                    <a:pt x="101444" y="136344"/>
                  </a:lnTo>
                  <a:lnTo>
                    <a:pt x="156870" y="149395"/>
                  </a:lnTo>
                  <a:lnTo>
                    <a:pt x="218212" y="169470"/>
                  </a:lnTo>
                  <a:lnTo>
                    <a:pt x="256544" y="194970"/>
                  </a:lnTo>
                  <a:lnTo>
                    <a:pt x="273787" y="221170"/>
                  </a:lnTo>
                  <a:lnTo>
                    <a:pt x="286306" y="251160"/>
                  </a:lnTo>
                  <a:lnTo>
                    <a:pt x="287551" y="274963"/>
                  </a:lnTo>
                  <a:lnTo>
                    <a:pt x="275745" y="333780"/>
                  </a:lnTo>
                  <a:lnTo>
                    <a:pt x="269209" y="355357"/>
                  </a:lnTo>
                  <a:lnTo>
                    <a:pt x="256166" y="373526"/>
                  </a:lnTo>
                  <a:lnTo>
                    <a:pt x="219197" y="404253"/>
                  </a:lnTo>
                  <a:lnTo>
                    <a:pt x="192604" y="412415"/>
                  </a:lnTo>
                  <a:lnTo>
                    <a:pt x="144748" y="417010"/>
                  </a:lnTo>
                  <a:lnTo>
                    <a:pt x="87354" y="412973"/>
                  </a:lnTo>
                  <a:lnTo>
                    <a:pt x="52007" y="4084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947564" y="2792780"/>
            <a:ext cx="2337328" cy="653778"/>
            <a:chOff x="947564" y="2792780"/>
            <a:chExt cx="2337328" cy="653778"/>
          </a:xfrm>
        </p:grpSpPr>
        <p:sp>
          <p:nvSpPr>
            <p:cNvPr id="76" name="Freeform 75"/>
            <p:cNvSpPr/>
            <p:nvPr/>
          </p:nvSpPr>
          <p:spPr>
            <a:xfrm>
              <a:off x="1094963" y="2842694"/>
              <a:ext cx="42115" cy="368498"/>
            </a:xfrm>
            <a:custGeom>
              <a:avLst/>
              <a:gdLst/>
              <a:ahLst/>
              <a:cxnLst/>
              <a:rect l="0" t="0" r="0" b="0"/>
              <a:pathLst>
                <a:path w="42115" h="368498">
                  <a:moveTo>
                    <a:pt x="42114" y="0"/>
                  </a:moveTo>
                  <a:lnTo>
                    <a:pt x="18395" y="43962"/>
                  </a:lnTo>
                  <a:lnTo>
                    <a:pt x="8445" y="103333"/>
                  </a:lnTo>
                  <a:lnTo>
                    <a:pt x="1668" y="158192"/>
                  </a:lnTo>
                  <a:lnTo>
                    <a:pt x="495" y="213768"/>
                  </a:lnTo>
                  <a:lnTo>
                    <a:pt x="147" y="269099"/>
                  </a:lnTo>
                  <a:lnTo>
                    <a:pt x="44" y="322538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947564" y="2792780"/>
              <a:ext cx="288185" cy="397355"/>
            </a:xfrm>
            <a:custGeom>
              <a:avLst/>
              <a:gdLst/>
              <a:ahLst/>
              <a:cxnLst/>
              <a:rect l="0" t="0" r="0" b="0"/>
              <a:pathLst>
                <a:path w="288185" h="397355">
                  <a:moveTo>
                    <a:pt x="0" y="70971"/>
                  </a:moveTo>
                  <a:lnTo>
                    <a:pt x="19151" y="54160"/>
                  </a:lnTo>
                  <a:lnTo>
                    <a:pt x="73218" y="21473"/>
                  </a:lnTo>
                  <a:lnTo>
                    <a:pt x="130190" y="9331"/>
                  </a:lnTo>
                  <a:lnTo>
                    <a:pt x="180785" y="0"/>
                  </a:lnTo>
                  <a:lnTo>
                    <a:pt x="206691" y="824"/>
                  </a:lnTo>
                  <a:lnTo>
                    <a:pt x="239836" y="14442"/>
                  </a:lnTo>
                  <a:lnTo>
                    <a:pt x="257113" y="26739"/>
                  </a:lnTo>
                  <a:lnTo>
                    <a:pt x="269470" y="46243"/>
                  </a:lnTo>
                  <a:lnTo>
                    <a:pt x="286936" y="96892"/>
                  </a:lnTo>
                  <a:lnTo>
                    <a:pt x="288184" y="121096"/>
                  </a:lnTo>
                  <a:lnTo>
                    <a:pt x="279454" y="165230"/>
                  </a:lnTo>
                  <a:lnTo>
                    <a:pt x="264255" y="191576"/>
                  </a:lnTo>
                  <a:lnTo>
                    <a:pt x="244934" y="214200"/>
                  </a:lnTo>
                  <a:lnTo>
                    <a:pt x="218802" y="230133"/>
                  </a:lnTo>
                  <a:lnTo>
                    <a:pt x="188833" y="242262"/>
                  </a:lnTo>
                  <a:lnTo>
                    <a:pt x="183211" y="248336"/>
                  </a:lnTo>
                  <a:lnTo>
                    <a:pt x="180632" y="255895"/>
                  </a:lnTo>
                  <a:lnTo>
                    <a:pt x="180083" y="264444"/>
                  </a:lnTo>
                  <a:lnTo>
                    <a:pt x="185712" y="280181"/>
                  </a:lnTo>
                  <a:lnTo>
                    <a:pt x="213356" y="334988"/>
                  </a:lnTo>
                  <a:lnTo>
                    <a:pt x="244862" y="383422"/>
                  </a:lnTo>
                  <a:lnTo>
                    <a:pt x="263213" y="3973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225438" y="3008077"/>
              <a:ext cx="131168" cy="171530"/>
            </a:xfrm>
            <a:custGeom>
              <a:avLst/>
              <a:gdLst/>
              <a:ahLst/>
              <a:cxnLst/>
              <a:rect l="0" t="0" r="0" b="0"/>
              <a:pathLst>
                <a:path w="131168" h="171530">
                  <a:moveTo>
                    <a:pt x="37981" y="76772"/>
                  </a:moveTo>
                  <a:lnTo>
                    <a:pt x="54749" y="82362"/>
                  </a:lnTo>
                  <a:lnTo>
                    <a:pt x="87533" y="80248"/>
                  </a:lnTo>
                  <a:lnTo>
                    <a:pt x="121293" y="72213"/>
                  </a:lnTo>
                  <a:lnTo>
                    <a:pt x="127448" y="65544"/>
                  </a:lnTo>
                  <a:lnTo>
                    <a:pt x="130381" y="56419"/>
                  </a:lnTo>
                  <a:lnTo>
                    <a:pt x="131167" y="45656"/>
                  </a:lnTo>
                  <a:lnTo>
                    <a:pt x="125800" y="27458"/>
                  </a:lnTo>
                  <a:lnTo>
                    <a:pt x="121094" y="19329"/>
                  </a:lnTo>
                  <a:lnTo>
                    <a:pt x="106506" y="7179"/>
                  </a:lnTo>
                  <a:lnTo>
                    <a:pt x="97702" y="2301"/>
                  </a:lnTo>
                  <a:lnTo>
                    <a:pt x="75442" y="0"/>
                  </a:lnTo>
                  <a:lnTo>
                    <a:pt x="52291" y="4047"/>
                  </a:lnTo>
                  <a:lnTo>
                    <a:pt x="34203" y="13644"/>
                  </a:lnTo>
                  <a:lnTo>
                    <a:pt x="10865" y="37791"/>
                  </a:lnTo>
                  <a:lnTo>
                    <a:pt x="2533" y="60227"/>
                  </a:lnTo>
                  <a:lnTo>
                    <a:pt x="0" y="84627"/>
                  </a:lnTo>
                  <a:lnTo>
                    <a:pt x="2773" y="107169"/>
                  </a:lnTo>
                  <a:lnTo>
                    <a:pt x="16501" y="139591"/>
                  </a:lnTo>
                  <a:lnTo>
                    <a:pt x="31944" y="154605"/>
                  </a:lnTo>
                  <a:lnTo>
                    <a:pt x="51676" y="164007"/>
                  </a:lnTo>
                  <a:lnTo>
                    <a:pt x="101152" y="171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412285" y="2964968"/>
              <a:ext cx="118577" cy="348253"/>
            </a:xfrm>
            <a:custGeom>
              <a:avLst/>
              <a:gdLst/>
              <a:ahLst/>
              <a:cxnLst/>
              <a:rect l="0" t="0" r="0" b="0"/>
              <a:pathLst>
                <a:path w="118577" h="348253">
                  <a:moveTo>
                    <a:pt x="19590" y="183052"/>
                  </a:moveTo>
                  <a:lnTo>
                    <a:pt x="19590" y="237197"/>
                  </a:lnTo>
                  <a:lnTo>
                    <a:pt x="19590" y="297733"/>
                  </a:lnTo>
                  <a:lnTo>
                    <a:pt x="19590" y="348252"/>
                  </a:lnTo>
                  <a:lnTo>
                    <a:pt x="12355" y="297839"/>
                  </a:lnTo>
                  <a:lnTo>
                    <a:pt x="9712" y="237225"/>
                  </a:lnTo>
                  <a:lnTo>
                    <a:pt x="3601" y="179845"/>
                  </a:lnTo>
                  <a:lnTo>
                    <a:pt x="35" y="131929"/>
                  </a:lnTo>
                  <a:lnTo>
                    <a:pt x="0" y="72912"/>
                  </a:lnTo>
                  <a:lnTo>
                    <a:pt x="13227" y="15343"/>
                  </a:lnTo>
                  <a:lnTo>
                    <a:pt x="20027" y="8075"/>
                  </a:lnTo>
                  <a:lnTo>
                    <a:pt x="40061" y="0"/>
                  </a:lnTo>
                  <a:lnTo>
                    <a:pt x="49615" y="186"/>
                  </a:lnTo>
                  <a:lnTo>
                    <a:pt x="66470" y="6632"/>
                  </a:lnTo>
                  <a:lnTo>
                    <a:pt x="89113" y="29004"/>
                  </a:lnTo>
                  <a:lnTo>
                    <a:pt x="113335" y="78278"/>
                  </a:lnTo>
                  <a:lnTo>
                    <a:pt x="118576" y="99051"/>
                  </a:lnTo>
                  <a:lnTo>
                    <a:pt x="117006" y="119982"/>
                  </a:lnTo>
                  <a:lnTo>
                    <a:pt x="109290" y="137864"/>
                  </a:lnTo>
                  <a:lnTo>
                    <a:pt x="103956" y="145908"/>
                  </a:lnTo>
                  <a:lnTo>
                    <a:pt x="88672" y="157965"/>
                  </a:lnTo>
                  <a:lnTo>
                    <a:pt x="40647" y="1830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569078" y="2983088"/>
              <a:ext cx="147113" cy="143876"/>
            </a:xfrm>
            <a:custGeom>
              <a:avLst/>
              <a:gdLst/>
              <a:ahLst/>
              <a:cxnLst/>
              <a:rect l="0" t="0" r="0" b="0"/>
              <a:pathLst>
                <a:path w="147113" h="143876">
                  <a:moveTo>
                    <a:pt x="20725" y="91233"/>
                  </a:moveTo>
                  <a:lnTo>
                    <a:pt x="79342" y="91233"/>
                  </a:lnTo>
                  <a:lnTo>
                    <a:pt x="114132" y="80055"/>
                  </a:lnTo>
                  <a:lnTo>
                    <a:pt x="141078" y="61924"/>
                  </a:lnTo>
                  <a:lnTo>
                    <a:pt x="145414" y="52977"/>
                  </a:lnTo>
                  <a:lnTo>
                    <a:pt x="147112" y="30556"/>
                  </a:lnTo>
                  <a:lnTo>
                    <a:pt x="143587" y="21536"/>
                  </a:lnTo>
                  <a:lnTo>
                    <a:pt x="130312" y="8394"/>
                  </a:lnTo>
                  <a:lnTo>
                    <a:pt x="109595" y="1773"/>
                  </a:lnTo>
                  <a:lnTo>
                    <a:pt x="85959" y="0"/>
                  </a:lnTo>
                  <a:lnTo>
                    <a:pt x="63756" y="3112"/>
                  </a:lnTo>
                  <a:lnTo>
                    <a:pt x="45309" y="11514"/>
                  </a:lnTo>
                  <a:lnTo>
                    <a:pt x="37114" y="17030"/>
                  </a:lnTo>
                  <a:lnTo>
                    <a:pt x="24889" y="32517"/>
                  </a:lnTo>
                  <a:lnTo>
                    <a:pt x="1920" y="71056"/>
                  </a:lnTo>
                  <a:lnTo>
                    <a:pt x="0" y="80121"/>
                  </a:lnTo>
                  <a:lnTo>
                    <a:pt x="1059" y="88505"/>
                  </a:lnTo>
                  <a:lnTo>
                    <a:pt x="8475" y="104058"/>
                  </a:lnTo>
                  <a:lnTo>
                    <a:pt x="19570" y="118770"/>
                  </a:lnTo>
                  <a:lnTo>
                    <a:pt x="44559" y="134617"/>
                  </a:lnTo>
                  <a:lnTo>
                    <a:pt x="104953" y="1438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744470" y="3004849"/>
              <a:ext cx="182246" cy="143172"/>
            </a:xfrm>
            <a:custGeom>
              <a:avLst/>
              <a:gdLst/>
              <a:ahLst/>
              <a:cxnLst/>
              <a:rect l="0" t="0" r="0" b="0"/>
              <a:pathLst>
                <a:path w="182246" h="143172">
                  <a:moveTo>
                    <a:pt x="119074" y="48415"/>
                  </a:moveTo>
                  <a:lnTo>
                    <a:pt x="109498" y="24368"/>
                  </a:lnTo>
                  <a:lnTo>
                    <a:pt x="98830" y="10042"/>
                  </a:lnTo>
                  <a:lnTo>
                    <a:pt x="80051" y="2114"/>
                  </a:lnTo>
                  <a:lnTo>
                    <a:pt x="68492" y="0"/>
                  </a:lnTo>
                  <a:lnTo>
                    <a:pt x="58446" y="931"/>
                  </a:lnTo>
                  <a:lnTo>
                    <a:pt x="41045" y="8203"/>
                  </a:lnTo>
                  <a:lnTo>
                    <a:pt x="18095" y="31041"/>
                  </a:lnTo>
                  <a:lnTo>
                    <a:pt x="2066" y="60035"/>
                  </a:lnTo>
                  <a:lnTo>
                    <a:pt x="0" y="80485"/>
                  </a:lnTo>
                  <a:lnTo>
                    <a:pt x="4151" y="101273"/>
                  </a:lnTo>
                  <a:lnTo>
                    <a:pt x="13794" y="122210"/>
                  </a:lnTo>
                  <a:lnTo>
                    <a:pt x="21981" y="128027"/>
                  </a:lnTo>
                  <a:lnTo>
                    <a:pt x="43556" y="131372"/>
                  </a:lnTo>
                  <a:lnTo>
                    <a:pt x="53521" y="128286"/>
                  </a:lnTo>
                  <a:lnTo>
                    <a:pt x="93731" y="94158"/>
                  </a:lnTo>
                  <a:lnTo>
                    <a:pt x="109745" y="67428"/>
                  </a:lnTo>
                  <a:lnTo>
                    <a:pt x="110515" y="63430"/>
                  </a:lnTo>
                  <a:lnTo>
                    <a:pt x="108688" y="63104"/>
                  </a:lnTo>
                  <a:lnTo>
                    <a:pt x="105131" y="65227"/>
                  </a:lnTo>
                  <a:lnTo>
                    <a:pt x="105099" y="70151"/>
                  </a:lnTo>
                  <a:lnTo>
                    <a:pt x="121859" y="103271"/>
                  </a:lnTo>
                  <a:lnTo>
                    <a:pt x="135519" y="120759"/>
                  </a:lnTo>
                  <a:lnTo>
                    <a:pt x="160601" y="136011"/>
                  </a:lnTo>
                  <a:lnTo>
                    <a:pt x="182245" y="14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971867" y="2821637"/>
              <a:ext cx="28548" cy="315856"/>
            </a:xfrm>
            <a:custGeom>
              <a:avLst/>
              <a:gdLst/>
              <a:ahLst/>
              <a:cxnLst/>
              <a:rect l="0" t="0" r="0" b="0"/>
              <a:pathLst>
                <a:path w="28548" h="315856">
                  <a:moveTo>
                    <a:pt x="28547" y="0"/>
                  </a:moveTo>
                  <a:lnTo>
                    <a:pt x="10589" y="53875"/>
                  </a:lnTo>
                  <a:lnTo>
                    <a:pt x="0" y="98120"/>
                  </a:lnTo>
                  <a:lnTo>
                    <a:pt x="981" y="137867"/>
                  </a:lnTo>
                  <a:lnTo>
                    <a:pt x="6205" y="193219"/>
                  </a:lnTo>
                  <a:lnTo>
                    <a:pt x="15654" y="254905"/>
                  </a:lnTo>
                  <a:lnTo>
                    <a:pt x="20438" y="289217"/>
                  </a:lnTo>
                  <a:lnTo>
                    <a:pt x="28547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863544" y="2958507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63834" y="1"/>
                  </a:lnTo>
                  <a:lnTo>
                    <a:pt x="102942" y="5590"/>
                  </a:lnTo>
                  <a:lnTo>
                    <a:pt x="47023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119520" y="3032207"/>
              <a:ext cx="17766" cy="115814"/>
            </a:xfrm>
            <a:custGeom>
              <a:avLst/>
              <a:gdLst/>
              <a:ahLst/>
              <a:cxnLst/>
              <a:rect l="0" t="0" r="0" b="0"/>
              <a:pathLst>
                <a:path w="17766" h="115814">
                  <a:moveTo>
                    <a:pt x="7236" y="0"/>
                  </a:moveTo>
                  <a:lnTo>
                    <a:pt x="0" y="27556"/>
                  </a:lnTo>
                  <a:lnTo>
                    <a:pt x="478" y="80659"/>
                  </a:lnTo>
                  <a:lnTo>
                    <a:pt x="5402" y="100189"/>
                  </a:lnTo>
                  <a:lnTo>
                    <a:pt x="17765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126756" y="293745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221513" y="2971904"/>
              <a:ext cx="147399" cy="176117"/>
            </a:xfrm>
            <a:custGeom>
              <a:avLst/>
              <a:gdLst/>
              <a:ahLst/>
              <a:cxnLst/>
              <a:rect l="0" t="0" r="0" b="0"/>
              <a:pathLst>
                <a:path w="147399" h="176117">
                  <a:moveTo>
                    <a:pt x="0" y="81360"/>
                  </a:moveTo>
                  <a:lnTo>
                    <a:pt x="15618" y="137768"/>
                  </a:lnTo>
                  <a:lnTo>
                    <a:pt x="5840" y="103693"/>
                  </a:lnTo>
                  <a:lnTo>
                    <a:pt x="2323" y="53319"/>
                  </a:lnTo>
                  <a:lnTo>
                    <a:pt x="6101" y="30293"/>
                  </a:lnTo>
                  <a:lnTo>
                    <a:pt x="17919" y="11480"/>
                  </a:lnTo>
                  <a:lnTo>
                    <a:pt x="25984" y="3188"/>
                  </a:lnTo>
                  <a:lnTo>
                    <a:pt x="34870" y="0"/>
                  </a:lnTo>
                  <a:lnTo>
                    <a:pt x="44303" y="214"/>
                  </a:lnTo>
                  <a:lnTo>
                    <a:pt x="62974" y="6690"/>
                  </a:lnTo>
                  <a:lnTo>
                    <a:pt x="101287" y="36533"/>
                  </a:lnTo>
                  <a:lnTo>
                    <a:pt x="117098" y="62619"/>
                  </a:lnTo>
                  <a:lnTo>
                    <a:pt x="140184" y="123677"/>
                  </a:lnTo>
                  <a:lnTo>
                    <a:pt x="147398" y="1761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295212" y="3005540"/>
              <a:ext cx="283945" cy="441018"/>
            </a:xfrm>
            <a:custGeom>
              <a:avLst/>
              <a:gdLst/>
              <a:ahLst/>
              <a:cxnLst/>
              <a:rect l="0" t="0" r="0" b="0"/>
              <a:pathLst>
                <a:path w="283945" h="441018">
                  <a:moveTo>
                    <a:pt x="231627" y="79309"/>
                  </a:moveTo>
                  <a:lnTo>
                    <a:pt x="242805" y="68131"/>
                  </a:lnTo>
                  <a:lnTo>
                    <a:pt x="244928" y="60159"/>
                  </a:lnTo>
                  <a:lnTo>
                    <a:pt x="244168" y="38823"/>
                  </a:lnTo>
                  <a:lnTo>
                    <a:pt x="233691" y="19981"/>
                  </a:lnTo>
                  <a:lnTo>
                    <a:pt x="225984" y="11681"/>
                  </a:lnTo>
                  <a:lnTo>
                    <a:pt x="204942" y="2459"/>
                  </a:lnTo>
                  <a:lnTo>
                    <a:pt x="192780" y="0"/>
                  </a:lnTo>
                  <a:lnTo>
                    <a:pt x="169908" y="3506"/>
                  </a:lnTo>
                  <a:lnTo>
                    <a:pt x="140420" y="18635"/>
                  </a:lnTo>
                  <a:lnTo>
                    <a:pt x="125580" y="32456"/>
                  </a:lnTo>
                  <a:lnTo>
                    <a:pt x="115085" y="50297"/>
                  </a:lnTo>
                  <a:lnTo>
                    <a:pt x="108188" y="85661"/>
                  </a:lnTo>
                  <a:lnTo>
                    <a:pt x="112815" y="105919"/>
                  </a:lnTo>
                  <a:lnTo>
                    <a:pt x="117324" y="114597"/>
                  </a:lnTo>
                  <a:lnTo>
                    <a:pt x="131693" y="127358"/>
                  </a:lnTo>
                  <a:lnTo>
                    <a:pt x="140437" y="132399"/>
                  </a:lnTo>
                  <a:lnTo>
                    <a:pt x="165752" y="134880"/>
                  </a:lnTo>
                  <a:lnTo>
                    <a:pt x="192990" y="130914"/>
                  </a:lnTo>
                  <a:lnTo>
                    <a:pt x="212895" y="121352"/>
                  </a:lnTo>
                  <a:lnTo>
                    <a:pt x="226422" y="106184"/>
                  </a:lnTo>
                  <a:lnTo>
                    <a:pt x="231666" y="97226"/>
                  </a:lnTo>
                  <a:lnTo>
                    <a:pt x="236332" y="94763"/>
                  </a:lnTo>
                  <a:lnTo>
                    <a:pt x="240613" y="96631"/>
                  </a:lnTo>
                  <a:lnTo>
                    <a:pt x="248489" y="108065"/>
                  </a:lnTo>
                  <a:lnTo>
                    <a:pt x="266632" y="165201"/>
                  </a:lnTo>
                  <a:lnTo>
                    <a:pt x="273506" y="221664"/>
                  </a:lnTo>
                  <a:lnTo>
                    <a:pt x="282621" y="284276"/>
                  </a:lnTo>
                  <a:lnTo>
                    <a:pt x="283944" y="339292"/>
                  </a:lnTo>
                  <a:lnTo>
                    <a:pt x="281833" y="380039"/>
                  </a:lnTo>
                  <a:lnTo>
                    <a:pt x="273048" y="403650"/>
                  </a:lnTo>
                  <a:lnTo>
                    <a:pt x="258225" y="419603"/>
                  </a:lnTo>
                  <a:lnTo>
                    <a:pt x="227030" y="435161"/>
                  </a:lnTo>
                  <a:lnTo>
                    <a:pt x="201508" y="441017"/>
                  </a:lnTo>
                  <a:lnTo>
                    <a:pt x="146995" y="438363"/>
                  </a:lnTo>
                  <a:lnTo>
                    <a:pt x="91167" y="431904"/>
                  </a:lnTo>
                  <a:lnTo>
                    <a:pt x="37931" y="428277"/>
                  </a:lnTo>
                  <a:lnTo>
                    <a:pt x="0" y="4267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870637" y="2843100"/>
              <a:ext cx="241846" cy="308834"/>
            </a:xfrm>
            <a:custGeom>
              <a:avLst/>
              <a:gdLst/>
              <a:ahLst/>
              <a:cxnLst/>
              <a:rect l="0" t="0" r="0" b="0"/>
              <a:pathLst>
                <a:path w="241846" h="308834">
                  <a:moveTo>
                    <a:pt x="45756" y="294392"/>
                  </a:moveTo>
                  <a:lnTo>
                    <a:pt x="31102" y="235775"/>
                  </a:lnTo>
                  <a:lnTo>
                    <a:pt x="24794" y="175535"/>
                  </a:lnTo>
                  <a:lnTo>
                    <a:pt x="10212" y="116393"/>
                  </a:lnTo>
                  <a:lnTo>
                    <a:pt x="0" y="78525"/>
                  </a:lnTo>
                  <a:lnTo>
                    <a:pt x="2413" y="51442"/>
                  </a:lnTo>
                  <a:lnTo>
                    <a:pt x="11285" y="26147"/>
                  </a:lnTo>
                  <a:lnTo>
                    <a:pt x="23027" y="7106"/>
                  </a:lnTo>
                  <a:lnTo>
                    <a:pt x="30603" y="2262"/>
                  </a:lnTo>
                  <a:lnTo>
                    <a:pt x="48380" y="0"/>
                  </a:lnTo>
                  <a:lnTo>
                    <a:pt x="78119" y="5303"/>
                  </a:lnTo>
                  <a:lnTo>
                    <a:pt x="140581" y="39008"/>
                  </a:lnTo>
                  <a:lnTo>
                    <a:pt x="196258" y="88549"/>
                  </a:lnTo>
                  <a:lnTo>
                    <a:pt x="231706" y="137087"/>
                  </a:lnTo>
                  <a:lnTo>
                    <a:pt x="239535" y="160918"/>
                  </a:lnTo>
                  <a:lnTo>
                    <a:pt x="241845" y="187107"/>
                  </a:lnTo>
                  <a:lnTo>
                    <a:pt x="235398" y="226989"/>
                  </a:lnTo>
                  <a:lnTo>
                    <a:pt x="225188" y="250397"/>
                  </a:lnTo>
                  <a:lnTo>
                    <a:pt x="200697" y="277717"/>
                  </a:lnTo>
                  <a:lnTo>
                    <a:pt x="171213" y="295041"/>
                  </a:lnTo>
                  <a:lnTo>
                    <a:pt x="134661" y="307582"/>
                  </a:lnTo>
                  <a:lnTo>
                    <a:pt x="114126" y="308833"/>
                  </a:lnTo>
                  <a:lnTo>
                    <a:pt x="87870" y="3049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171945" y="3027327"/>
              <a:ext cx="112947" cy="152280"/>
            </a:xfrm>
            <a:custGeom>
              <a:avLst/>
              <a:gdLst/>
              <a:ahLst/>
              <a:cxnLst/>
              <a:rect l="0" t="0" r="0" b="0"/>
              <a:pathLst>
                <a:path w="112947" h="152280">
                  <a:moveTo>
                    <a:pt x="7661" y="57522"/>
                  </a:moveTo>
                  <a:lnTo>
                    <a:pt x="66278" y="57522"/>
                  </a:lnTo>
                  <a:lnTo>
                    <a:pt x="77154" y="54013"/>
                  </a:lnTo>
                  <a:lnTo>
                    <a:pt x="95479" y="40755"/>
                  </a:lnTo>
                  <a:lnTo>
                    <a:pt x="100131" y="32306"/>
                  </a:lnTo>
                  <a:lnTo>
                    <a:pt x="102181" y="13560"/>
                  </a:lnTo>
                  <a:lnTo>
                    <a:pt x="97581" y="7157"/>
                  </a:lnTo>
                  <a:lnTo>
                    <a:pt x="79991" y="43"/>
                  </a:lnTo>
                  <a:lnTo>
                    <a:pt x="59695" y="0"/>
                  </a:lnTo>
                  <a:lnTo>
                    <a:pt x="40146" y="5051"/>
                  </a:lnTo>
                  <a:lnTo>
                    <a:pt x="23658" y="15094"/>
                  </a:lnTo>
                  <a:lnTo>
                    <a:pt x="11651" y="30477"/>
                  </a:lnTo>
                  <a:lnTo>
                    <a:pt x="3585" y="50181"/>
                  </a:lnTo>
                  <a:lnTo>
                    <a:pt x="0" y="74537"/>
                  </a:lnTo>
                  <a:lnTo>
                    <a:pt x="4646" y="94720"/>
                  </a:lnTo>
                  <a:lnTo>
                    <a:pt x="26693" y="126741"/>
                  </a:lnTo>
                  <a:lnTo>
                    <a:pt x="46145" y="138199"/>
                  </a:lnTo>
                  <a:lnTo>
                    <a:pt x="80285" y="148107"/>
                  </a:lnTo>
                  <a:lnTo>
                    <a:pt x="112946" y="1522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1105492" y="2874279"/>
            <a:ext cx="3495462" cy="463255"/>
            <a:chOff x="1105492" y="2874279"/>
            <a:chExt cx="3495462" cy="463255"/>
          </a:xfrm>
        </p:grpSpPr>
        <p:sp>
          <p:nvSpPr>
            <p:cNvPr id="91" name="Freeform 90"/>
            <p:cNvSpPr/>
            <p:nvPr/>
          </p:nvSpPr>
          <p:spPr>
            <a:xfrm>
              <a:off x="3370224" y="3014077"/>
              <a:ext cx="93652" cy="176058"/>
            </a:xfrm>
            <a:custGeom>
              <a:avLst/>
              <a:gdLst/>
              <a:ahLst/>
              <a:cxnLst/>
              <a:rect l="0" t="0" r="0" b="0"/>
              <a:pathLst>
                <a:path w="93652" h="176058">
                  <a:moveTo>
                    <a:pt x="83123" y="18130"/>
                  </a:moveTo>
                  <a:lnTo>
                    <a:pt x="71944" y="6951"/>
                  </a:lnTo>
                  <a:lnTo>
                    <a:pt x="53978" y="1463"/>
                  </a:lnTo>
                  <a:lnTo>
                    <a:pt x="42636" y="0"/>
                  </a:lnTo>
                  <a:lnTo>
                    <a:pt x="33905" y="2534"/>
                  </a:lnTo>
                  <a:lnTo>
                    <a:pt x="26914" y="7732"/>
                  </a:lnTo>
                  <a:lnTo>
                    <a:pt x="16027" y="22867"/>
                  </a:lnTo>
                  <a:lnTo>
                    <a:pt x="4491" y="52289"/>
                  </a:lnTo>
                  <a:lnTo>
                    <a:pt x="0" y="103560"/>
                  </a:lnTo>
                  <a:lnTo>
                    <a:pt x="1725" y="128628"/>
                  </a:lnTo>
                  <a:lnTo>
                    <a:pt x="10292" y="147569"/>
                  </a:lnTo>
                  <a:lnTo>
                    <a:pt x="25017" y="160666"/>
                  </a:lnTo>
                  <a:lnTo>
                    <a:pt x="44430" y="169217"/>
                  </a:lnTo>
                  <a:lnTo>
                    <a:pt x="93651" y="176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548103" y="3084849"/>
              <a:ext cx="1" cy="94758"/>
            </a:xfrm>
            <a:custGeom>
              <a:avLst/>
              <a:gdLst/>
              <a:ahLst/>
              <a:cxnLst/>
              <a:rect l="0" t="0" r="0" b="0"/>
              <a:pathLst>
                <a:path w="1" h="94758">
                  <a:moveTo>
                    <a:pt x="0" y="0"/>
                  </a:moveTo>
                  <a:lnTo>
                    <a:pt x="0" y="58617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548103" y="297956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632331" y="3044973"/>
              <a:ext cx="200043" cy="166219"/>
            </a:xfrm>
            <a:custGeom>
              <a:avLst/>
              <a:gdLst/>
              <a:ahLst/>
              <a:cxnLst/>
              <a:rect l="0" t="0" r="0" b="0"/>
              <a:pathLst>
                <a:path w="200043" h="166219">
                  <a:moveTo>
                    <a:pt x="0" y="103047"/>
                  </a:moveTo>
                  <a:lnTo>
                    <a:pt x="0" y="127311"/>
                  </a:lnTo>
                  <a:lnTo>
                    <a:pt x="0" y="72172"/>
                  </a:lnTo>
                  <a:lnTo>
                    <a:pt x="0" y="45651"/>
                  </a:lnTo>
                  <a:lnTo>
                    <a:pt x="3510" y="37877"/>
                  </a:lnTo>
                  <a:lnTo>
                    <a:pt x="9359" y="33864"/>
                  </a:lnTo>
                  <a:lnTo>
                    <a:pt x="16767" y="32359"/>
                  </a:lnTo>
                  <a:lnTo>
                    <a:pt x="22877" y="34865"/>
                  </a:lnTo>
                  <a:lnTo>
                    <a:pt x="50528" y="67986"/>
                  </a:lnTo>
                  <a:lnTo>
                    <a:pt x="54742" y="67974"/>
                  </a:lnTo>
                  <a:lnTo>
                    <a:pt x="57552" y="63288"/>
                  </a:lnTo>
                  <a:lnTo>
                    <a:pt x="63013" y="46772"/>
                  </a:lnTo>
                  <a:lnTo>
                    <a:pt x="85583" y="10693"/>
                  </a:lnTo>
                  <a:lnTo>
                    <a:pt x="92151" y="2873"/>
                  </a:lnTo>
                  <a:lnTo>
                    <a:pt x="100038" y="0"/>
                  </a:lnTo>
                  <a:lnTo>
                    <a:pt x="108806" y="424"/>
                  </a:lnTo>
                  <a:lnTo>
                    <a:pt x="126737" y="7134"/>
                  </a:lnTo>
                  <a:lnTo>
                    <a:pt x="142506" y="17915"/>
                  </a:lnTo>
                  <a:lnTo>
                    <a:pt x="154193" y="33625"/>
                  </a:lnTo>
                  <a:lnTo>
                    <a:pt x="174983" y="89789"/>
                  </a:lnTo>
                  <a:lnTo>
                    <a:pt x="195319" y="151941"/>
                  </a:lnTo>
                  <a:lnTo>
                    <a:pt x="200042" y="1662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897611" y="3063515"/>
              <a:ext cx="145333" cy="148010"/>
            </a:xfrm>
            <a:custGeom>
              <a:avLst/>
              <a:gdLst/>
              <a:ahLst/>
              <a:cxnLst/>
              <a:rect l="0" t="0" r="0" b="0"/>
              <a:pathLst>
                <a:path w="145333" h="148010">
                  <a:moveTo>
                    <a:pt x="92689" y="52920"/>
                  </a:moveTo>
                  <a:lnTo>
                    <a:pt x="87100" y="30563"/>
                  </a:lnTo>
                  <a:lnTo>
                    <a:pt x="74997" y="13348"/>
                  </a:lnTo>
                  <a:lnTo>
                    <a:pt x="66857" y="5481"/>
                  </a:lnTo>
                  <a:lnTo>
                    <a:pt x="57920" y="1407"/>
                  </a:lnTo>
                  <a:lnTo>
                    <a:pt x="38632" y="0"/>
                  </a:lnTo>
                  <a:lnTo>
                    <a:pt x="21480" y="6393"/>
                  </a:lnTo>
                  <a:lnTo>
                    <a:pt x="13631" y="11373"/>
                  </a:lnTo>
                  <a:lnTo>
                    <a:pt x="8398" y="20543"/>
                  </a:lnTo>
                  <a:lnTo>
                    <a:pt x="0" y="74167"/>
                  </a:lnTo>
                  <a:lnTo>
                    <a:pt x="1665" y="113028"/>
                  </a:lnTo>
                  <a:lnTo>
                    <a:pt x="3930" y="124577"/>
                  </a:lnTo>
                  <a:lnTo>
                    <a:pt x="8950" y="133447"/>
                  </a:lnTo>
                  <a:lnTo>
                    <a:pt x="23886" y="146421"/>
                  </a:lnTo>
                  <a:lnTo>
                    <a:pt x="31613" y="148009"/>
                  </a:lnTo>
                  <a:lnTo>
                    <a:pt x="39104" y="146728"/>
                  </a:lnTo>
                  <a:lnTo>
                    <a:pt x="46437" y="143535"/>
                  </a:lnTo>
                  <a:lnTo>
                    <a:pt x="57705" y="130628"/>
                  </a:lnTo>
                  <a:lnTo>
                    <a:pt x="74470" y="93746"/>
                  </a:lnTo>
                  <a:lnTo>
                    <a:pt x="80642" y="53619"/>
                  </a:lnTo>
                  <a:lnTo>
                    <a:pt x="91602" y="95620"/>
                  </a:lnTo>
                  <a:lnTo>
                    <a:pt x="102345" y="111282"/>
                  </a:lnTo>
                  <a:lnTo>
                    <a:pt x="118038" y="122922"/>
                  </a:lnTo>
                  <a:lnTo>
                    <a:pt x="145332" y="1371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095585" y="2874279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0" y="58617"/>
                  </a:lnTo>
                  <a:lnTo>
                    <a:pt x="7236" y="115131"/>
                  </a:lnTo>
                  <a:lnTo>
                    <a:pt x="10723" y="170204"/>
                  </a:lnTo>
                  <a:lnTo>
                    <a:pt x="17475" y="224086"/>
                  </a:lnTo>
                  <a:lnTo>
                    <a:pt x="21166" y="274757"/>
                  </a:lnTo>
                  <a:lnTo>
                    <a:pt x="35572" y="335660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218773" y="3000621"/>
              <a:ext cx="140171" cy="224876"/>
            </a:xfrm>
            <a:custGeom>
              <a:avLst/>
              <a:gdLst/>
              <a:ahLst/>
              <a:cxnLst/>
              <a:rect l="0" t="0" r="0" b="0"/>
              <a:pathLst>
                <a:path w="140171" h="224876">
                  <a:moveTo>
                    <a:pt x="97911" y="0"/>
                  </a:moveTo>
                  <a:lnTo>
                    <a:pt x="75554" y="1"/>
                  </a:lnTo>
                  <a:lnTo>
                    <a:pt x="44883" y="11179"/>
                  </a:lnTo>
                  <a:lnTo>
                    <a:pt x="30279" y="26026"/>
                  </a:lnTo>
                  <a:lnTo>
                    <a:pt x="3687" y="84664"/>
                  </a:lnTo>
                  <a:lnTo>
                    <a:pt x="0" y="95048"/>
                  </a:lnTo>
                  <a:lnTo>
                    <a:pt x="1051" y="103139"/>
                  </a:lnTo>
                  <a:lnTo>
                    <a:pt x="5262" y="109704"/>
                  </a:lnTo>
                  <a:lnTo>
                    <a:pt x="11578" y="115250"/>
                  </a:lnTo>
                  <a:lnTo>
                    <a:pt x="31075" y="121412"/>
                  </a:lnTo>
                  <a:lnTo>
                    <a:pt x="54168" y="122981"/>
                  </a:lnTo>
                  <a:lnTo>
                    <a:pt x="97589" y="120696"/>
                  </a:lnTo>
                  <a:lnTo>
                    <a:pt x="117654" y="126172"/>
                  </a:lnTo>
                  <a:lnTo>
                    <a:pt x="134372" y="136405"/>
                  </a:lnTo>
                  <a:lnTo>
                    <a:pt x="138596" y="143579"/>
                  </a:lnTo>
                  <a:lnTo>
                    <a:pt x="140170" y="160909"/>
                  </a:lnTo>
                  <a:lnTo>
                    <a:pt x="134478" y="190397"/>
                  </a:lnTo>
                  <a:lnTo>
                    <a:pt x="129308" y="198291"/>
                  </a:lnTo>
                  <a:lnTo>
                    <a:pt x="114205" y="210182"/>
                  </a:lnTo>
                  <a:lnTo>
                    <a:pt x="85971" y="223454"/>
                  </a:lnTo>
                  <a:lnTo>
                    <a:pt x="65698" y="224875"/>
                  </a:lnTo>
                  <a:lnTo>
                    <a:pt x="34740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105492" y="3222782"/>
              <a:ext cx="3211193" cy="114752"/>
            </a:xfrm>
            <a:custGeom>
              <a:avLst/>
              <a:gdLst/>
              <a:ahLst/>
              <a:cxnLst/>
              <a:rect l="0" t="0" r="0" b="0"/>
              <a:pathLst>
                <a:path w="3211193" h="114752">
                  <a:moveTo>
                    <a:pt x="3211192" y="62109"/>
                  </a:moveTo>
                  <a:lnTo>
                    <a:pt x="3149099" y="56520"/>
                  </a:lnTo>
                  <a:lnTo>
                    <a:pt x="3090479" y="52556"/>
                  </a:lnTo>
                  <a:lnTo>
                    <a:pt x="3032626" y="51773"/>
                  </a:lnTo>
                  <a:lnTo>
                    <a:pt x="2970549" y="51618"/>
                  </a:lnTo>
                  <a:lnTo>
                    <a:pt x="2919311" y="46002"/>
                  </a:lnTo>
                  <a:lnTo>
                    <a:pt x="2867085" y="36929"/>
                  </a:lnTo>
                  <a:lnTo>
                    <a:pt x="2808977" y="26832"/>
                  </a:lnTo>
                  <a:lnTo>
                    <a:pt x="2747306" y="22021"/>
                  </a:lnTo>
                  <a:lnTo>
                    <a:pt x="2690168" y="20595"/>
                  </a:lnTo>
                  <a:lnTo>
                    <a:pt x="2630605" y="20173"/>
                  </a:lnTo>
                  <a:lnTo>
                    <a:pt x="2568133" y="12794"/>
                  </a:lnTo>
                  <a:lnTo>
                    <a:pt x="2506059" y="9283"/>
                  </a:lnTo>
                  <a:lnTo>
                    <a:pt x="2442693" y="2523"/>
                  </a:lnTo>
                  <a:lnTo>
                    <a:pt x="2379465" y="0"/>
                  </a:lnTo>
                  <a:lnTo>
                    <a:pt x="2319786" y="422"/>
                  </a:lnTo>
                  <a:lnTo>
                    <a:pt x="2257042" y="7333"/>
                  </a:lnTo>
                  <a:lnTo>
                    <a:pt x="2198505" y="8834"/>
                  </a:lnTo>
                  <a:lnTo>
                    <a:pt x="2136707" y="9279"/>
                  </a:lnTo>
                  <a:lnTo>
                    <a:pt x="2080182" y="9411"/>
                  </a:lnTo>
                  <a:lnTo>
                    <a:pt x="2027559" y="12569"/>
                  </a:lnTo>
                  <a:lnTo>
                    <a:pt x="1973752" y="17795"/>
                  </a:lnTo>
                  <a:lnTo>
                    <a:pt x="1918815" y="19343"/>
                  </a:lnTo>
                  <a:lnTo>
                    <a:pt x="1875241" y="19705"/>
                  </a:lnTo>
                  <a:lnTo>
                    <a:pt x="1813587" y="19909"/>
                  </a:lnTo>
                  <a:lnTo>
                    <a:pt x="1761134" y="21139"/>
                  </a:lnTo>
                  <a:lnTo>
                    <a:pt x="1718203" y="25573"/>
                  </a:lnTo>
                  <a:lnTo>
                    <a:pt x="1671826" y="28323"/>
                  </a:lnTo>
                  <a:lnTo>
                    <a:pt x="1609037" y="32991"/>
                  </a:lnTo>
                  <a:lnTo>
                    <a:pt x="1551438" y="38663"/>
                  </a:lnTo>
                  <a:lnTo>
                    <a:pt x="1491868" y="43464"/>
                  </a:lnTo>
                  <a:lnTo>
                    <a:pt x="1429818" y="49977"/>
                  </a:lnTo>
                  <a:lnTo>
                    <a:pt x="1369915" y="51105"/>
                  </a:lnTo>
                  <a:lnTo>
                    <a:pt x="1317070" y="51439"/>
                  </a:lnTo>
                  <a:lnTo>
                    <a:pt x="1257293" y="58788"/>
                  </a:lnTo>
                  <a:lnTo>
                    <a:pt x="1197305" y="61453"/>
                  </a:lnTo>
                  <a:lnTo>
                    <a:pt x="1135066" y="61979"/>
                  </a:lnTo>
                  <a:lnTo>
                    <a:pt x="1078882" y="63253"/>
                  </a:lnTo>
                  <a:lnTo>
                    <a:pt x="1026536" y="70437"/>
                  </a:lnTo>
                  <a:lnTo>
                    <a:pt x="966153" y="77792"/>
                  </a:lnTo>
                  <a:lnTo>
                    <a:pt x="909166" y="82104"/>
                  </a:lnTo>
                  <a:lnTo>
                    <a:pt x="852849" y="82956"/>
                  </a:lnTo>
                  <a:lnTo>
                    <a:pt x="796664" y="83124"/>
                  </a:lnTo>
                  <a:lnTo>
                    <a:pt x="733270" y="84327"/>
                  </a:lnTo>
                  <a:lnTo>
                    <a:pt x="674474" y="88378"/>
                  </a:lnTo>
                  <a:lnTo>
                    <a:pt x="617800" y="84195"/>
                  </a:lnTo>
                  <a:lnTo>
                    <a:pt x="554309" y="84539"/>
                  </a:lnTo>
                  <a:lnTo>
                    <a:pt x="495495" y="91539"/>
                  </a:lnTo>
                  <a:lnTo>
                    <a:pt x="433227" y="93269"/>
                  </a:lnTo>
                  <a:lnTo>
                    <a:pt x="381957" y="93568"/>
                  </a:lnTo>
                  <a:lnTo>
                    <a:pt x="329721" y="93657"/>
                  </a:lnTo>
                  <a:lnTo>
                    <a:pt x="266904" y="100923"/>
                  </a:lnTo>
                  <a:lnTo>
                    <a:pt x="217773" y="103245"/>
                  </a:lnTo>
                  <a:lnTo>
                    <a:pt x="155537" y="104030"/>
                  </a:lnTo>
                  <a:lnTo>
                    <a:pt x="92854" y="104185"/>
                  </a:lnTo>
                  <a:lnTo>
                    <a:pt x="37752" y="111451"/>
                  </a:lnTo>
                  <a:lnTo>
                    <a:pt x="0" y="1147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548311" y="3074321"/>
              <a:ext cx="52643" cy="10529"/>
            </a:xfrm>
            <a:custGeom>
              <a:avLst/>
              <a:gdLst/>
              <a:ahLst/>
              <a:cxnLst/>
              <a:rect l="0" t="0" r="0" b="0"/>
              <a:pathLst>
                <a:path w="52643" h="10529">
                  <a:moveTo>
                    <a:pt x="52642" y="10528"/>
                  </a:moveTo>
                  <a:lnTo>
                    <a:pt x="22530" y="93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4828006" y="2747937"/>
            <a:ext cx="4289674" cy="579069"/>
            <a:chOff x="4828006" y="2747937"/>
            <a:chExt cx="4289674" cy="579069"/>
          </a:xfrm>
        </p:grpSpPr>
        <p:sp>
          <p:nvSpPr>
            <p:cNvPr id="101" name="Freeform 100"/>
            <p:cNvSpPr/>
            <p:nvPr/>
          </p:nvSpPr>
          <p:spPr>
            <a:xfrm>
              <a:off x="4828006" y="2895336"/>
              <a:ext cx="297835" cy="353473"/>
            </a:xfrm>
            <a:custGeom>
              <a:avLst/>
              <a:gdLst/>
              <a:ahLst/>
              <a:cxnLst/>
              <a:rect l="0" t="0" r="0" b="0"/>
              <a:pathLst>
                <a:path w="297835" h="353473">
                  <a:moveTo>
                    <a:pt x="151973" y="0"/>
                  </a:moveTo>
                  <a:lnTo>
                    <a:pt x="129616" y="0"/>
                  </a:lnTo>
                  <a:lnTo>
                    <a:pt x="112401" y="6239"/>
                  </a:lnTo>
                  <a:lnTo>
                    <a:pt x="76696" y="29309"/>
                  </a:lnTo>
                  <a:lnTo>
                    <a:pt x="62754" y="45782"/>
                  </a:lnTo>
                  <a:lnTo>
                    <a:pt x="28313" y="105607"/>
                  </a:lnTo>
                  <a:lnTo>
                    <a:pt x="8437" y="159140"/>
                  </a:lnTo>
                  <a:lnTo>
                    <a:pt x="0" y="199101"/>
                  </a:lnTo>
                  <a:lnTo>
                    <a:pt x="6443" y="261294"/>
                  </a:lnTo>
                  <a:lnTo>
                    <a:pt x="14763" y="289266"/>
                  </a:lnTo>
                  <a:lnTo>
                    <a:pt x="39179" y="323575"/>
                  </a:lnTo>
                  <a:lnTo>
                    <a:pt x="58558" y="341123"/>
                  </a:lnTo>
                  <a:lnTo>
                    <a:pt x="81990" y="350482"/>
                  </a:lnTo>
                  <a:lnTo>
                    <a:pt x="109171" y="353472"/>
                  </a:lnTo>
                  <a:lnTo>
                    <a:pt x="168041" y="345859"/>
                  </a:lnTo>
                  <a:lnTo>
                    <a:pt x="190700" y="338549"/>
                  </a:lnTo>
                  <a:lnTo>
                    <a:pt x="227430" y="311673"/>
                  </a:lnTo>
                  <a:lnTo>
                    <a:pt x="268971" y="269898"/>
                  </a:lnTo>
                  <a:lnTo>
                    <a:pt x="291584" y="220592"/>
                  </a:lnTo>
                  <a:lnTo>
                    <a:pt x="297834" y="163244"/>
                  </a:lnTo>
                  <a:lnTo>
                    <a:pt x="296576" y="122198"/>
                  </a:lnTo>
                  <a:lnTo>
                    <a:pt x="287991" y="102664"/>
                  </a:lnTo>
                  <a:lnTo>
                    <a:pt x="249856" y="56539"/>
                  </a:lnTo>
                  <a:lnTo>
                    <a:pt x="223479" y="40799"/>
                  </a:lnTo>
                  <a:lnTo>
                    <a:pt x="162501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180021" y="3074729"/>
              <a:ext cx="126342" cy="150288"/>
            </a:xfrm>
            <a:custGeom>
              <a:avLst/>
              <a:gdLst/>
              <a:ahLst/>
              <a:cxnLst/>
              <a:rect l="0" t="0" r="0" b="0"/>
              <a:pathLst>
                <a:path w="126342" h="150288">
                  <a:moveTo>
                    <a:pt x="0" y="52234"/>
                  </a:moveTo>
                  <a:lnTo>
                    <a:pt x="5589" y="114327"/>
                  </a:lnTo>
                  <a:lnTo>
                    <a:pt x="15618" y="150287"/>
                  </a:lnTo>
                  <a:lnTo>
                    <a:pt x="13570" y="144946"/>
                  </a:lnTo>
                  <a:lnTo>
                    <a:pt x="10928" y="91768"/>
                  </a:lnTo>
                  <a:lnTo>
                    <a:pt x="10607" y="37687"/>
                  </a:lnTo>
                  <a:lnTo>
                    <a:pt x="16802" y="16133"/>
                  </a:lnTo>
                  <a:lnTo>
                    <a:pt x="21730" y="7110"/>
                  </a:lnTo>
                  <a:lnTo>
                    <a:pt x="28524" y="2264"/>
                  </a:lnTo>
                  <a:lnTo>
                    <a:pt x="36564" y="204"/>
                  </a:lnTo>
                  <a:lnTo>
                    <a:pt x="45432" y="0"/>
                  </a:lnTo>
                  <a:lnTo>
                    <a:pt x="61526" y="6012"/>
                  </a:lnTo>
                  <a:lnTo>
                    <a:pt x="90921" y="28936"/>
                  </a:lnTo>
                  <a:lnTo>
                    <a:pt x="106618" y="54690"/>
                  </a:lnTo>
                  <a:lnTo>
                    <a:pt x="121232" y="94833"/>
                  </a:lnTo>
                  <a:lnTo>
                    <a:pt x="126341" y="1364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341931" y="3019891"/>
              <a:ext cx="122360" cy="177373"/>
            </a:xfrm>
            <a:custGeom>
              <a:avLst/>
              <a:gdLst/>
              <a:ahLst/>
              <a:cxnLst/>
              <a:rect l="0" t="0" r="0" b="0"/>
              <a:pathLst>
                <a:path w="122360" h="177373">
                  <a:moveTo>
                    <a:pt x="38131" y="107072"/>
                  </a:moveTo>
                  <a:lnTo>
                    <a:pt x="82094" y="92418"/>
                  </a:lnTo>
                  <a:lnTo>
                    <a:pt x="95884" y="79502"/>
                  </a:lnTo>
                  <a:lnTo>
                    <a:pt x="114270" y="42615"/>
                  </a:lnTo>
                  <a:lnTo>
                    <a:pt x="114627" y="33685"/>
                  </a:lnTo>
                  <a:lnTo>
                    <a:pt x="108783" y="17524"/>
                  </a:lnTo>
                  <a:lnTo>
                    <a:pt x="92149" y="5662"/>
                  </a:lnTo>
                  <a:lnTo>
                    <a:pt x="81162" y="861"/>
                  </a:lnTo>
                  <a:lnTo>
                    <a:pt x="71497" y="0"/>
                  </a:lnTo>
                  <a:lnTo>
                    <a:pt x="54520" y="5282"/>
                  </a:lnTo>
                  <a:lnTo>
                    <a:pt x="31809" y="21410"/>
                  </a:lnTo>
                  <a:lnTo>
                    <a:pt x="10261" y="46596"/>
                  </a:lnTo>
                  <a:lnTo>
                    <a:pt x="2348" y="69275"/>
                  </a:lnTo>
                  <a:lnTo>
                    <a:pt x="0" y="93783"/>
                  </a:lnTo>
                  <a:lnTo>
                    <a:pt x="2857" y="116374"/>
                  </a:lnTo>
                  <a:lnTo>
                    <a:pt x="16631" y="148823"/>
                  </a:lnTo>
                  <a:lnTo>
                    <a:pt x="32085" y="163842"/>
                  </a:lnTo>
                  <a:lnTo>
                    <a:pt x="51821" y="173248"/>
                  </a:lnTo>
                  <a:lnTo>
                    <a:pt x="86901" y="177372"/>
                  </a:lnTo>
                  <a:lnTo>
                    <a:pt x="122359" y="1702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716238" y="3053264"/>
              <a:ext cx="140709" cy="129462"/>
            </a:xfrm>
            <a:custGeom>
              <a:avLst/>
              <a:gdLst/>
              <a:ahLst/>
              <a:cxnLst/>
              <a:rect l="0" t="0" r="0" b="0"/>
              <a:pathLst>
                <a:path w="140709" h="129462">
                  <a:moveTo>
                    <a:pt x="95492" y="0"/>
                  </a:moveTo>
                  <a:lnTo>
                    <a:pt x="73136" y="0"/>
                  </a:lnTo>
                  <a:lnTo>
                    <a:pt x="55920" y="6239"/>
                  </a:lnTo>
                  <a:lnTo>
                    <a:pt x="25804" y="29308"/>
                  </a:lnTo>
                  <a:lnTo>
                    <a:pt x="4394" y="55087"/>
                  </a:lnTo>
                  <a:lnTo>
                    <a:pt x="835" y="64801"/>
                  </a:lnTo>
                  <a:lnTo>
                    <a:pt x="0" y="84952"/>
                  </a:lnTo>
                  <a:lnTo>
                    <a:pt x="6648" y="102487"/>
                  </a:lnTo>
                  <a:lnTo>
                    <a:pt x="11696" y="110439"/>
                  </a:lnTo>
                  <a:lnTo>
                    <a:pt x="26664" y="122394"/>
                  </a:lnTo>
                  <a:lnTo>
                    <a:pt x="35569" y="127219"/>
                  </a:lnTo>
                  <a:lnTo>
                    <a:pt x="54822" y="129461"/>
                  </a:lnTo>
                  <a:lnTo>
                    <a:pt x="95778" y="121369"/>
                  </a:lnTo>
                  <a:lnTo>
                    <a:pt x="121573" y="106281"/>
                  </a:lnTo>
                  <a:lnTo>
                    <a:pt x="133600" y="90520"/>
                  </a:lnTo>
                  <a:lnTo>
                    <a:pt x="138445" y="81403"/>
                  </a:lnTo>
                  <a:lnTo>
                    <a:pt x="140708" y="61916"/>
                  </a:lnTo>
                  <a:lnTo>
                    <a:pt x="136645" y="41556"/>
                  </a:lnTo>
                  <a:lnTo>
                    <a:pt x="11654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906487" y="3032207"/>
              <a:ext cx="94757" cy="122982"/>
            </a:xfrm>
            <a:custGeom>
              <a:avLst/>
              <a:gdLst/>
              <a:ahLst/>
              <a:cxnLst/>
              <a:rect l="0" t="0" r="0" b="0"/>
              <a:pathLst>
                <a:path w="94757" h="122982">
                  <a:moveTo>
                    <a:pt x="0" y="52642"/>
                  </a:moveTo>
                  <a:lnTo>
                    <a:pt x="34328" y="113515"/>
                  </a:lnTo>
                  <a:lnTo>
                    <a:pt x="40433" y="121300"/>
                  </a:lnTo>
                  <a:lnTo>
                    <a:pt x="43333" y="122981"/>
                  </a:lnTo>
                  <a:lnTo>
                    <a:pt x="44097" y="120592"/>
                  </a:lnTo>
                  <a:lnTo>
                    <a:pt x="43435" y="115490"/>
                  </a:lnTo>
                  <a:lnTo>
                    <a:pt x="27904" y="88150"/>
                  </a:lnTo>
                  <a:lnTo>
                    <a:pt x="24100" y="65694"/>
                  </a:lnTo>
                  <a:lnTo>
                    <a:pt x="28649" y="46355"/>
                  </a:lnTo>
                  <a:lnTo>
                    <a:pt x="33137" y="37922"/>
                  </a:lnTo>
                  <a:lnTo>
                    <a:pt x="47483" y="25433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253927" y="3050734"/>
              <a:ext cx="221100" cy="110412"/>
            </a:xfrm>
            <a:custGeom>
              <a:avLst/>
              <a:gdLst/>
              <a:ahLst/>
              <a:cxnLst/>
              <a:rect l="0" t="0" r="0" b="0"/>
              <a:pathLst>
                <a:path w="221100" h="110412">
                  <a:moveTo>
                    <a:pt x="0" y="55172"/>
                  </a:moveTo>
                  <a:lnTo>
                    <a:pt x="3120" y="97864"/>
                  </a:lnTo>
                  <a:lnTo>
                    <a:pt x="6066" y="110411"/>
                  </a:lnTo>
                  <a:lnTo>
                    <a:pt x="1030" y="68440"/>
                  </a:lnTo>
                  <a:lnTo>
                    <a:pt x="5894" y="34927"/>
                  </a:lnTo>
                  <a:lnTo>
                    <a:pt x="12118" y="28807"/>
                  </a:lnTo>
                  <a:lnTo>
                    <a:pt x="20947" y="25897"/>
                  </a:lnTo>
                  <a:lnTo>
                    <a:pt x="31512" y="25127"/>
                  </a:lnTo>
                  <a:lnTo>
                    <a:pt x="52610" y="30511"/>
                  </a:lnTo>
                  <a:lnTo>
                    <a:pt x="63149" y="35222"/>
                  </a:lnTo>
                  <a:lnTo>
                    <a:pt x="72515" y="36023"/>
                  </a:lnTo>
                  <a:lnTo>
                    <a:pt x="89161" y="30674"/>
                  </a:lnTo>
                  <a:lnTo>
                    <a:pt x="138768" y="490"/>
                  </a:lnTo>
                  <a:lnTo>
                    <a:pt x="147494" y="0"/>
                  </a:lnTo>
                  <a:lnTo>
                    <a:pt x="163429" y="5695"/>
                  </a:lnTo>
                  <a:lnTo>
                    <a:pt x="185554" y="22055"/>
                  </a:lnTo>
                  <a:lnTo>
                    <a:pt x="201338" y="47310"/>
                  </a:lnTo>
                  <a:lnTo>
                    <a:pt x="221099" y="1078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528921" y="3032207"/>
              <a:ext cx="109747" cy="142137"/>
            </a:xfrm>
            <a:custGeom>
              <a:avLst/>
              <a:gdLst/>
              <a:ahLst/>
              <a:cxnLst/>
              <a:rect l="0" t="0" r="0" b="0"/>
              <a:pathLst>
                <a:path w="109747" h="142137">
                  <a:moveTo>
                    <a:pt x="51390" y="10528"/>
                  </a:moveTo>
                  <a:lnTo>
                    <a:pt x="27343" y="20104"/>
                  </a:lnTo>
                  <a:lnTo>
                    <a:pt x="13016" y="30772"/>
                  </a:lnTo>
                  <a:lnTo>
                    <a:pt x="5089" y="49551"/>
                  </a:lnTo>
                  <a:lnTo>
                    <a:pt x="0" y="99735"/>
                  </a:lnTo>
                  <a:lnTo>
                    <a:pt x="5543" y="120756"/>
                  </a:lnTo>
                  <a:lnTo>
                    <a:pt x="10297" y="129637"/>
                  </a:lnTo>
                  <a:lnTo>
                    <a:pt x="18146" y="135557"/>
                  </a:lnTo>
                  <a:lnTo>
                    <a:pt x="39344" y="142136"/>
                  </a:lnTo>
                  <a:lnTo>
                    <a:pt x="61244" y="138821"/>
                  </a:lnTo>
                  <a:lnTo>
                    <a:pt x="90185" y="123800"/>
                  </a:lnTo>
                  <a:lnTo>
                    <a:pt x="98310" y="117629"/>
                  </a:lnTo>
                  <a:lnTo>
                    <a:pt x="107339" y="95173"/>
                  </a:lnTo>
                  <a:lnTo>
                    <a:pt x="109746" y="80996"/>
                  </a:lnTo>
                  <a:lnTo>
                    <a:pt x="106181" y="59005"/>
                  </a:lnTo>
                  <a:lnTo>
                    <a:pt x="84830" y="20234"/>
                  </a:lnTo>
                  <a:lnTo>
                    <a:pt x="71711" y="8993"/>
                  </a:lnTo>
                  <a:lnTo>
                    <a:pt x="5139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675067" y="3021678"/>
              <a:ext cx="73701" cy="141465"/>
            </a:xfrm>
            <a:custGeom>
              <a:avLst/>
              <a:gdLst/>
              <a:ahLst/>
              <a:cxnLst/>
              <a:rect l="0" t="0" r="0" b="0"/>
              <a:pathLst>
                <a:path w="73701" h="141465">
                  <a:moveTo>
                    <a:pt x="0" y="42114"/>
                  </a:moveTo>
                  <a:lnTo>
                    <a:pt x="19129" y="94819"/>
                  </a:lnTo>
                  <a:lnTo>
                    <a:pt x="45854" y="141464"/>
                  </a:lnTo>
                  <a:lnTo>
                    <a:pt x="44556" y="135403"/>
                  </a:lnTo>
                  <a:lnTo>
                    <a:pt x="27863" y="93177"/>
                  </a:lnTo>
                  <a:lnTo>
                    <a:pt x="22085" y="83175"/>
                  </a:lnTo>
                  <a:lnTo>
                    <a:pt x="18784" y="62703"/>
                  </a:lnTo>
                  <a:lnTo>
                    <a:pt x="19542" y="52331"/>
                  </a:lnTo>
                  <a:lnTo>
                    <a:pt x="26623" y="34567"/>
                  </a:lnTo>
                  <a:lnTo>
                    <a:pt x="31787" y="26554"/>
                  </a:lnTo>
                  <a:lnTo>
                    <a:pt x="46883" y="14532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813305" y="3030952"/>
              <a:ext cx="103918" cy="141633"/>
            </a:xfrm>
            <a:custGeom>
              <a:avLst/>
              <a:gdLst/>
              <a:ahLst/>
              <a:cxnLst/>
              <a:rect l="0" t="0" r="0" b="0"/>
              <a:pathLst>
                <a:path w="103918" h="141633">
                  <a:moveTo>
                    <a:pt x="9161" y="85483"/>
                  </a:moveTo>
                  <a:lnTo>
                    <a:pt x="70035" y="51154"/>
                  </a:lnTo>
                  <a:lnTo>
                    <a:pt x="77820" y="45050"/>
                  </a:lnTo>
                  <a:lnTo>
                    <a:pt x="81840" y="37470"/>
                  </a:lnTo>
                  <a:lnTo>
                    <a:pt x="83187" y="19690"/>
                  </a:lnTo>
                  <a:lnTo>
                    <a:pt x="79568" y="12375"/>
                  </a:lnTo>
                  <a:lnTo>
                    <a:pt x="66189" y="1128"/>
                  </a:lnTo>
                  <a:lnTo>
                    <a:pt x="57708" y="0"/>
                  </a:lnTo>
                  <a:lnTo>
                    <a:pt x="38927" y="4987"/>
                  </a:lnTo>
                  <a:lnTo>
                    <a:pt x="22001" y="18121"/>
                  </a:lnTo>
                  <a:lnTo>
                    <a:pt x="14211" y="26537"/>
                  </a:lnTo>
                  <a:lnTo>
                    <a:pt x="5557" y="48367"/>
                  </a:lnTo>
                  <a:lnTo>
                    <a:pt x="0" y="100508"/>
                  </a:lnTo>
                  <a:lnTo>
                    <a:pt x="3054" y="110707"/>
                  </a:lnTo>
                  <a:lnTo>
                    <a:pt x="8600" y="118677"/>
                  </a:lnTo>
                  <a:lnTo>
                    <a:pt x="24119" y="130651"/>
                  </a:lnTo>
                  <a:lnTo>
                    <a:pt x="42716" y="139873"/>
                  </a:lnTo>
                  <a:lnTo>
                    <a:pt x="62679" y="141632"/>
                  </a:lnTo>
                  <a:lnTo>
                    <a:pt x="103917" y="1381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060927" y="2819791"/>
              <a:ext cx="182680" cy="323896"/>
            </a:xfrm>
            <a:custGeom>
              <a:avLst/>
              <a:gdLst/>
              <a:ahLst/>
              <a:cxnLst/>
              <a:rect l="0" t="0" r="0" b="0"/>
              <a:pathLst>
                <a:path w="182680" h="323896">
                  <a:moveTo>
                    <a:pt x="151094" y="233473"/>
                  </a:moveTo>
                  <a:lnTo>
                    <a:pt x="141518" y="209426"/>
                  </a:lnTo>
                  <a:lnTo>
                    <a:pt x="130850" y="195100"/>
                  </a:lnTo>
                  <a:lnTo>
                    <a:pt x="106101" y="179469"/>
                  </a:lnTo>
                  <a:lnTo>
                    <a:pt x="70952" y="173018"/>
                  </a:lnTo>
                  <a:lnTo>
                    <a:pt x="47625" y="177748"/>
                  </a:lnTo>
                  <a:lnTo>
                    <a:pt x="36490" y="182285"/>
                  </a:lnTo>
                  <a:lnTo>
                    <a:pt x="21000" y="196685"/>
                  </a:lnTo>
                  <a:lnTo>
                    <a:pt x="1524" y="234525"/>
                  </a:lnTo>
                  <a:lnTo>
                    <a:pt x="0" y="254998"/>
                  </a:lnTo>
                  <a:lnTo>
                    <a:pt x="4392" y="274625"/>
                  </a:lnTo>
                  <a:lnTo>
                    <a:pt x="26276" y="306289"/>
                  </a:lnTo>
                  <a:lnTo>
                    <a:pt x="32787" y="313602"/>
                  </a:lnTo>
                  <a:lnTo>
                    <a:pt x="52500" y="321728"/>
                  </a:lnTo>
                  <a:lnTo>
                    <a:pt x="64307" y="323895"/>
                  </a:lnTo>
                  <a:lnTo>
                    <a:pt x="75688" y="321830"/>
                  </a:lnTo>
                  <a:lnTo>
                    <a:pt x="97693" y="310178"/>
                  </a:lnTo>
                  <a:lnTo>
                    <a:pt x="112932" y="290181"/>
                  </a:lnTo>
                  <a:lnTo>
                    <a:pt x="136190" y="232838"/>
                  </a:lnTo>
                  <a:lnTo>
                    <a:pt x="147802" y="180012"/>
                  </a:lnTo>
                  <a:lnTo>
                    <a:pt x="150443" y="118928"/>
                  </a:lnTo>
                  <a:lnTo>
                    <a:pt x="149795" y="60111"/>
                  </a:lnTo>
                  <a:lnTo>
                    <a:pt x="136422" y="2586"/>
                  </a:lnTo>
                  <a:lnTo>
                    <a:pt x="134294" y="0"/>
                  </a:lnTo>
                  <a:lnTo>
                    <a:pt x="132875" y="2955"/>
                  </a:lnTo>
                  <a:lnTo>
                    <a:pt x="132468" y="18716"/>
                  </a:lnTo>
                  <a:lnTo>
                    <a:pt x="139268" y="80352"/>
                  </a:lnTo>
                  <a:lnTo>
                    <a:pt x="140180" y="127143"/>
                  </a:lnTo>
                  <a:lnTo>
                    <a:pt x="146040" y="178051"/>
                  </a:lnTo>
                  <a:lnTo>
                    <a:pt x="159671" y="236910"/>
                  </a:lnTo>
                  <a:lnTo>
                    <a:pt x="182679" y="2861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322245" y="3032207"/>
              <a:ext cx="5590" cy="84229"/>
            </a:xfrm>
            <a:custGeom>
              <a:avLst/>
              <a:gdLst/>
              <a:ahLst/>
              <a:cxnLst/>
              <a:rect l="0" t="0" r="0" b="0"/>
              <a:pathLst>
                <a:path w="5590" h="84229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5589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317306" y="293745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359419" y="3010305"/>
              <a:ext cx="151873" cy="316701"/>
            </a:xfrm>
            <a:custGeom>
              <a:avLst/>
              <a:gdLst/>
              <a:ahLst/>
              <a:cxnLst/>
              <a:rect l="0" t="0" r="0" b="0"/>
              <a:pathLst>
                <a:path w="151873" h="316701">
                  <a:moveTo>
                    <a:pt x="84228" y="95601"/>
                  </a:moveTo>
                  <a:lnTo>
                    <a:pt x="98883" y="51639"/>
                  </a:lnTo>
                  <a:lnTo>
                    <a:pt x="96201" y="31609"/>
                  </a:lnTo>
                  <a:lnTo>
                    <a:pt x="92210" y="21354"/>
                  </a:lnTo>
                  <a:lnTo>
                    <a:pt x="78417" y="6841"/>
                  </a:lnTo>
                  <a:lnTo>
                    <a:pt x="69825" y="1333"/>
                  </a:lnTo>
                  <a:lnTo>
                    <a:pt x="61759" y="0"/>
                  </a:lnTo>
                  <a:lnTo>
                    <a:pt x="54040" y="1451"/>
                  </a:lnTo>
                  <a:lnTo>
                    <a:pt x="46556" y="4759"/>
                  </a:lnTo>
                  <a:lnTo>
                    <a:pt x="35119" y="20912"/>
                  </a:lnTo>
                  <a:lnTo>
                    <a:pt x="30432" y="31770"/>
                  </a:lnTo>
                  <a:lnTo>
                    <a:pt x="28344" y="53194"/>
                  </a:lnTo>
                  <a:lnTo>
                    <a:pt x="29424" y="63820"/>
                  </a:lnTo>
                  <a:lnTo>
                    <a:pt x="33654" y="72074"/>
                  </a:lnTo>
                  <a:lnTo>
                    <a:pt x="47713" y="84365"/>
                  </a:lnTo>
                  <a:lnTo>
                    <a:pt x="56375" y="86941"/>
                  </a:lnTo>
                  <a:lnTo>
                    <a:pt x="75358" y="86683"/>
                  </a:lnTo>
                  <a:lnTo>
                    <a:pt x="92375" y="79549"/>
                  </a:lnTo>
                  <a:lnTo>
                    <a:pt x="100188" y="74372"/>
                  </a:lnTo>
                  <a:lnTo>
                    <a:pt x="106567" y="75599"/>
                  </a:lnTo>
                  <a:lnTo>
                    <a:pt x="111989" y="81097"/>
                  </a:lnTo>
                  <a:lnTo>
                    <a:pt x="132858" y="135285"/>
                  </a:lnTo>
                  <a:lnTo>
                    <a:pt x="144181" y="182469"/>
                  </a:lnTo>
                  <a:lnTo>
                    <a:pt x="151872" y="241961"/>
                  </a:lnTo>
                  <a:lnTo>
                    <a:pt x="145098" y="263595"/>
                  </a:lnTo>
                  <a:lnTo>
                    <a:pt x="128130" y="289917"/>
                  </a:lnTo>
                  <a:lnTo>
                    <a:pt x="108810" y="302067"/>
                  </a:lnTo>
                  <a:lnTo>
                    <a:pt x="84625" y="310196"/>
                  </a:lnTo>
                  <a:lnTo>
                    <a:pt x="34090" y="315416"/>
                  </a:lnTo>
                  <a:lnTo>
                    <a:pt x="0" y="316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559461" y="3032207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10528" y="0"/>
                  </a:moveTo>
                  <a:lnTo>
                    <a:pt x="7409" y="42691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569989" y="292692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675274" y="2895336"/>
              <a:ext cx="21058" cy="242157"/>
            </a:xfrm>
            <a:custGeom>
              <a:avLst/>
              <a:gdLst/>
              <a:ahLst/>
              <a:cxnLst/>
              <a:rect l="0" t="0" r="0" b="0"/>
              <a:pathLst>
                <a:path w="21058" h="242157">
                  <a:moveTo>
                    <a:pt x="0" y="0"/>
                  </a:moveTo>
                  <a:lnTo>
                    <a:pt x="0" y="54145"/>
                  </a:lnTo>
                  <a:lnTo>
                    <a:pt x="5590" y="109092"/>
                  </a:lnTo>
                  <a:lnTo>
                    <a:pt x="9554" y="165006"/>
                  </a:lnTo>
                  <a:lnTo>
                    <a:pt x="13456" y="214872"/>
                  </a:lnTo>
                  <a:lnTo>
                    <a:pt x="21057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622632" y="2969036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65232" y="17958"/>
                  </a:lnTo>
                  <a:lnTo>
                    <a:pt x="24583" y="3166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622632" y="301115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779711" y="2958507"/>
              <a:ext cx="124682" cy="189514"/>
            </a:xfrm>
            <a:custGeom>
              <a:avLst/>
              <a:gdLst/>
              <a:ahLst/>
              <a:cxnLst/>
              <a:rect l="0" t="0" r="0" b="0"/>
              <a:pathLst>
                <a:path w="124682" h="189514">
                  <a:moveTo>
                    <a:pt x="95605" y="0"/>
                  </a:moveTo>
                  <a:lnTo>
                    <a:pt x="73248" y="1"/>
                  </a:lnTo>
                  <a:lnTo>
                    <a:pt x="42577" y="11179"/>
                  </a:lnTo>
                  <a:lnTo>
                    <a:pt x="16852" y="29309"/>
                  </a:lnTo>
                  <a:lnTo>
                    <a:pt x="0" y="55088"/>
                  </a:lnTo>
                  <a:lnTo>
                    <a:pt x="283" y="62462"/>
                  </a:lnTo>
                  <a:lnTo>
                    <a:pt x="3982" y="68547"/>
                  </a:lnTo>
                  <a:lnTo>
                    <a:pt x="17449" y="78429"/>
                  </a:lnTo>
                  <a:lnTo>
                    <a:pt x="75081" y="101575"/>
                  </a:lnTo>
                  <a:lnTo>
                    <a:pt x="105121" y="113415"/>
                  </a:lnTo>
                  <a:lnTo>
                    <a:pt x="121672" y="124886"/>
                  </a:lnTo>
                  <a:lnTo>
                    <a:pt x="124681" y="132391"/>
                  </a:lnTo>
                  <a:lnTo>
                    <a:pt x="124348" y="140903"/>
                  </a:lnTo>
                  <a:lnTo>
                    <a:pt x="121785" y="150087"/>
                  </a:lnTo>
                  <a:lnTo>
                    <a:pt x="109581" y="166531"/>
                  </a:lnTo>
                  <a:lnTo>
                    <a:pt x="101413" y="174192"/>
                  </a:lnTo>
                  <a:lnTo>
                    <a:pt x="79858" y="182704"/>
                  </a:lnTo>
                  <a:lnTo>
                    <a:pt x="21905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149057" y="2969036"/>
              <a:ext cx="84229" cy="161695"/>
            </a:xfrm>
            <a:custGeom>
              <a:avLst/>
              <a:gdLst/>
              <a:ahLst/>
              <a:cxnLst/>
              <a:rect l="0" t="0" r="0" b="0"/>
              <a:pathLst>
                <a:path w="84229" h="161695">
                  <a:moveTo>
                    <a:pt x="0" y="105285"/>
                  </a:moveTo>
                  <a:lnTo>
                    <a:pt x="15619" y="161694"/>
                  </a:lnTo>
                  <a:lnTo>
                    <a:pt x="3894" y="122730"/>
                  </a:lnTo>
                  <a:lnTo>
                    <a:pt x="1731" y="98610"/>
                  </a:lnTo>
                  <a:lnTo>
                    <a:pt x="7008" y="75412"/>
                  </a:lnTo>
                  <a:lnTo>
                    <a:pt x="23134" y="45741"/>
                  </a:lnTo>
                  <a:lnTo>
                    <a:pt x="37188" y="30858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258651" y="2979148"/>
              <a:ext cx="112265" cy="137288"/>
            </a:xfrm>
            <a:custGeom>
              <a:avLst/>
              <a:gdLst/>
              <a:ahLst/>
              <a:cxnLst/>
              <a:rect l="0" t="0" r="0" b="0"/>
              <a:pathLst>
                <a:path w="112265" h="137288">
                  <a:moveTo>
                    <a:pt x="6219" y="74116"/>
                  </a:moveTo>
                  <a:lnTo>
                    <a:pt x="48911" y="70996"/>
                  </a:lnTo>
                  <a:lnTo>
                    <a:pt x="80090" y="59544"/>
                  </a:lnTo>
                  <a:lnTo>
                    <a:pt x="90561" y="53872"/>
                  </a:lnTo>
                  <a:lnTo>
                    <a:pt x="105316" y="38212"/>
                  </a:lnTo>
                  <a:lnTo>
                    <a:pt x="110889" y="29123"/>
                  </a:lnTo>
                  <a:lnTo>
                    <a:pt x="112264" y="20724"/>
                  </a:lnTo>
                  <a:lnTo>
                    <a:pt x="110841" y="12785"/>
                  </a:lnTo>
                  <a:lnTo>
                    <a:pt x="107553" y="5153"/>
                  </a:lnTo>
                  <a:lnTo>
                    <a:pt x="101851" y="1234"/>
                  </a:lnTo>
                  <a:lnTo>
                    <a:pt x="86157" y="0"/>
                  </a:lnTo>
                  <a:lnTo>
                    <a:pt x="57590" y="11471"/>
                  </a:lnTo>
                  <a:lnTo>
                    <a:pt x="10234" y="49904"/>
                  </a:lnTo>
                  <a:lnTo>
                    <a:pt x="2154" y="69984"/>
                  </a:lnTo>
                  <a:lnTo>
                    <a:pt x="0" y="81890"/>
                  </a:lnTo>
                  <a:lnTo>
                    <a:pt x="3845" y="101357"/>
                  </a:lnTo>
                  <a:lnTo>
                    <a:pt x="8146" y="109824"/>
                  </a:lnTo>
                  <a:lnTo>
                    <a:pt x="22283" y="122352"/>
                  </a:lnTo>
                  <a:lnTo>
                    <a:pt x="43735" y="132862"/>
                  </a:lnTo>
                  <a:lnTo>
                    <a:pt x="58862" y="1372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433327" y="2997317"/>
              <a:ext cx="106010" cy="242976"/>
            </a:xfrm>
            <a:custGeom>
              <a:avLst/>
              <a:gdLst/>
              <a:ahLst/>
              <a:cxnLst/>
              <a:rect l="0" t="0" r="0" b="0"/>
              <a:pathLst>
                <a:path w="106010" h="242976">
                  <a:moveTo>
                    <a:pt x="0" y="87532"/>
                  </a:moveTo>
                  <a:lnTo>
                    <a:pt x="3119" y="136463"/>
                  </a:lnTo>
                  <a:lnTo>
                    <a:pt x="9064" y="195594"/>
                  </a:lnTo>
                  <a:lnTo>
                    <a:pt x="10094" y="238224"/>
                  </a:lnTo>
                  <a:lnTo>
                    <a:pt x="9069" y="242975"/>
                  </a:lnTo>
                  <a:lnTo>
                    <a:pt x="7215" y="241464"/>
                  </a:lnTo>
                  <a:lnTo>
                    <a:pt x="4810" y="235777"/>
                  </a:lnTo>
                  <a:lnTo>
                    <a:pt x="950" y="184622"/>
                  </a:lnTo>
                  <a:lnTo>
                    <a:pt x="187" y="121312"/>
                  </a:lnTo>
                  <a:lnTo>
                    <a:pt x="55" y="74535"/>
                  </a:lnTo>
                  <a:lnTo>
                    <a:pt x="5599" y="17505"/>
                  </a:lnTo>
                  <a:lnTo>
                    <a:pt x="11921" y="9262"/>
                  </a:lnTo>
                  <a:lnTo>
                    <a:pt x="31424" y="103"/>
                  </a:lnTo>
                  <a:lnTo>
                    <a:pt x="40837" y="0"/>
                  </a:lnTo>
                  <a:lnTo>
                    <a:pt x="57534" y="6125"/>
                  </a:lnTo>
                  <a:lnTo>
                    <a:pt x="101588" y="42465"/>
                  </a:lnTo>
                  <a:lnTo>
                    <a:pt x="105160" y="51638"/>
                  </a:lnTo>
                  <a:lnTo>
                    <a:pt x="106009" y="74309"/>
                  </a:lnTo>
                  <a:lnTo>
                    <a:pt x="99367" y="93743"/>
                  </a:lnTo>
                  <a:lnTo>
                    <a:pt x="94320" y="102202"/>
                  </a:lnTo>
                  <a:lnTo>
                    <a:pt x="79354" y="114719"/>
                  </a:lnTo>
                  <a:lnTo>
                    <a:pt x="59835" y="123012"/>
                  </a:lnTo>
                  <a:lnTo>
                    <a:pt x="0" y="129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557950" y="2965833"/>
              <a:ext cx="161280" cy="150603"/>
            </a:xfrm>
            <a:custGeom>
              <a:avLst/>
              <a:gdLst/>
              <a:ahLst/>
              <a:cxnLst/>
              <a:rect l="0" t="0" r="0" b="0"/>
              <a:pathLst>
                <a:path w="161280" h="150603">
                  <a:moveTo>
                    <a:pt x="22775" y="87431"/>
                  </a:moveTo>
                  <a:lnTo>
                    <a:pt x="81392" y="87431"/>
                  </a:lnTo>
                  <a:lnTo>
                    <a:pt x="116182" y="81842"/>
                  </a:lnTo>
                  <a:lnTo>
                    <a:pt x="143128" y="67187"/>
                  </a:lnTo>
                  <a:lnTo>
                    <a:pt x="155425" y="51527"/>
                  </a:lnTo>
                  <a:lnTo>
                    <a:pt x="160341" y="42438"/>
                  </a:lnTo>
                  <a:lnTo>
                    <a:pt x="161279" y="34039"/>
                  </a:lnTo>
                  <a:lnTo>
                    <a:pt x="156082" y="18468"/>
                  </a:lnTo>
                  <a:lnTo>
                    <a:pt x="142854" y="6868"/>
                  </a:lnTo>
                  <a:lnTo>
                    <a:pt x="134413" y="2137"/>
                  </a:lnTo>
                  <a:lnTo>
                    <a:pt x="115675" y="0"/>
                  </a:lnTo>
                  <a:lnTo>
                    <a:pt x="75051" y="8159"/>
                  </a:lnTo>
                  <a:lnTo>
                    <a:pt x="43724" y="23259"/>
                  </a:lnTo>
                  <a:lnTo>
                    <a:pt x="17804" y="48140"/>
                  </a:lnTo>
                  <a:lnTo>
                    <a:pt x="895" y="77739"/>
                  </a:lnTo>
                  <a:lnTo>
                    <a:pt x="0" y="87989"/>
                  </a:lnTo>
                  <a:lnTo>
                    <a:pt x="5244" y="108736"/>
                  </a:lnTo>
                  <a:lnTo>
                    <a:pt x="18493" y="123416"/>
                  </a:lnTo>
                  <a:lnTo>
                    <a:pt x="64889" y="1506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756388" y="2988305"/>
              <a:ext cx="192836" cy="142547"/>
            </a:xfrm>
            <a:custGeom>
              <a:avLst/>
              <a:gdLst/>
              <a:ahLst/>
              <a:cxnLst/>
              <a:rect l="0" t="0" r="0" b="0"/>
              <a:pathLst>
                <a:path w="192836" h="142547">
                  <a:moveTo>
                    <a:pt x="98078" y="64959"/>
                  </a:moveTo>
                  <a:lnTo>
                    <a:pt x="98078" y="42602"/>
                  </a:lnTo>
                  <a:lnTo>
                    <a:pt x="91839" y="25387"/>
                  </a:lnTo>
                  <a:lnTo>
                    <a:pt x="86900" y="17521"/>
                  </a:lnTo>
                  <a:lnTo>
                    <a:pt x="72053" y="5661"/>
                  </a:lnTo>
                  <a:lnTo>
                    <a:pt x="63181" y="860"/>
                  </a:lnTo>
                  <a:lnTo>
                    <a:pt x="54926" y="0"/>
                  </a:lnTo>
                  <a:lnTo>
                    <a:pt x="39515" y="5283"/>
                  </a:lnTo>
                  <a:lnTo>
                    <a:pt x="17685" y="27000"/>
                  </a:lnTo>
                  <a:lnTo>
                    <a:pt x="1989" y="55662"/>
                  </a:lnTo>
                  <a:lnTo>
                    <a:pt x="0" y="79154"/>
                  </a:lnTo>
                  <a:lnTo>
                    <a:pt x="8254" y="126775"/>
                  </a:lnTo>
                  <a:lnTo>
                    <a:pt x="14799" y="134245"/>
                  </a:lnTo>
                  <a:lnTo>
                    <a:pt x="34549" y="142546"/>
                  </a:lnTo>
                  <a:lnTo>
                    <a:pt x="44027" y="142420"/>
                  </a:lnTo>
                  <a:lnTo>
                    <a:pt x="60797" y="136041"/>
                  </a:lnTo>
                  <a:lnTo>
                    <a:pt x="83392" y="119296"/>
                  </a:lnTo>
                  <a:lnTo>
                    <a:pt x="126097" y="69773"/>
                  </a:lnTo>
                  <a:lnTo>
                    <a:pt x="129626" y="68168"/>
                  </a:lnTo>
                  <a:lnTo>
                    <a:pt x="130808" y="70608"/>
                  </a:lnTo>
                  <a:lnTo>
                    <a:pt x="131342" y="82677"/>
                  </a:lnTo>
                  <a:lnTo>
                    <a:pt x="135479" y="99740"/>
                  </a:lnTo>
                  <a:lnTo>
                    <a:pt x="149974" y="123487"/>
                  </a:lnTo>
                  <a:lnTo>
                    <a:pt x="157242" y="128544"/>
                  </a:lnTo>
                  <a:lnTo>
                    <a:pt x="192835" y="1386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9022922" y="2747937"/>
              <a:ext cx="10529" cy="347442"/>
            </a:xfrm>
            <a:custGeom>
              <a:avLst/>
              <a:gdLst/>
              <a:ahLst/>
              <a:cxnLst/>
              <a:rect l="0" t="0" r="0" b="0"/>
              <a:pathLst>
                <a:path w="10529" h="347442">
                  <a:moveTo>
                    <a:pt x="10528" y="0"/>
                  </a:moveTo>
                  <a:lnTo>
                    <a:pt x="2196" y="48931"/>
                  </a:lnTo>
                  <a:lnTo>
                    <a:pt x="651" y="96777"/>
                  </a:lnTo>
                  <a:lnTo>
                    <a:pt x="193" y="151118"/>
                  </a:lnTo>
                  <a:lnTo>
                    <a:pt x="58" y="205433"/>
                  </a:lnTo>
                  <a:lnTo>
                    <a:pt x="12" y="265708"/>
                  </a:lnTo>
                  <a:lnTo>
                    <a:pt x="2" y="327420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896580" y="2905865"/>
              <a:ext cx="221100" cy="1"/>
            </a:xfrm>
            <a:custGeom>
              <a:avLst/>
              <a:gdLst/>
              <a:ahLst/>
              <a:cxnLst/>
              <a:rect l="0" t="0" r="0" b="0"/>
              <a:pathLst>
                <a:path w="221100" h="1">
                  <a:moveTo>
                    <a:pt x="221099" y="0"/>
                  </a:moveTo>
                  <a:lnTo>
                    <a:pt x="172168" y="0"/>
                  </a:lnTo>
                  <a:lnTo>
                    <a:pt x="113037" y="0"/>
                  </a:lnTo>
                  <a:lnTo>
                    <a:pt x="5023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2853222" y="3388080"/>
            <a:ext cx="1547690" cy="454822"/>
            <a:chOff x="2853222" y="3388080"/>
            <a:chExt cx="1547690" cy="454822"/>
          </a:xfrm>
        </p:grpSpPr>
        <p:sp>
          <p:nvSpPr>
            <p:cNvPr id="128" name="Freeform 127"/>
            <p:cNvSpPr/>
            <p:nvPr/>
          </p:nvSpPr>
          <p:spPr>
            <a:xfrm>
              <a:off x="2853222" y="3527046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0" y="0"/>
                  </a:moveTo>
                  <a:lnTo>
                    <a:pt x="3120" y="42692"/>
                  </a:lnTo>
                  <a:lnTo>
                    <a:pt x="9065" y="95521"/>
                  </a:lnTo>
                  <a:lnTo>
                    <a:pt x="10240" y="151536"/>
                  </a:lnTo>
                  <a:lnTo>
                    <a:pt x="10529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853222" y="343229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958941" y="3520262"/>
              <a:ext cx="115381" cy="153488"/>
            </a:xfrm>
            <a:custGeom>
              <a:avLst/>
              <a:gdLst/>
              <a:ahLst/>
              <a:cxnLst/>
              <a:rect l="0" t="0" r="0" b="0"/>
              <a:pathLst>
                <a:path w="115381" h="153488">
                  <a:moveTo>
                    <a:pt x="10095" y="91012"/>
                  </a:moveTo>
                  <a:lnTo>
                    <a:pt x="10095" y="149629"/>
                  </a:lnTo>
                  <a:lnTo>
                    <a:pt x="8925" y="153487"/>
                  </a:lnTo>
                  <a:lnTo>
                    <a:pt x="6975" y="151379"/>
                  </a:lnTo>
                  <a:lnTo>
                    <a:pt x="2859" y="136559"/>
                  </a:lnTo>
                  <a:lnTo>
                    <a:pt x="0" y="75578"/>
                  </a:lnTo>
                  <a:lnTo>
                    <a:pt x="5284" y="34446"/>
                  </a:lnTo>
                  <a:lnTo>
                    <a:pt x="14196" y="12840"/>
                  </a:lnTo>
                  <a:lnTo>
                    <a:pt x="19848" y="3802"/>
                  </a:lnTo>
                  <a:lnTo>
                    <a:pt x="27125" y="117"/>
                  </a:lnTo>
                  <a:lnTo>
                    <a:pt x="35487" y="0"/>
                  </a:lnTo>
                  <a:lnTo>
                    <a:pt x="44570" y="2261"/>
                  </a:lnTo>
                  <a:lnTo>
                    <a:pt x="51796" y="7278"/>
                  </a:lnTo>
                  <a:lnTo>
                    <a:pt x="86868" y="53159"/>
                  </a:lnTo>
                  <a:lnTo>
                    <a:pt x="112030" y="113489"/>
                  </a:lnTo>
                  <a:lnTo>
                    <a:pt x="115380" y="1225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133695" y="3388080"/>
              <a:ext cx="109083" cy="316560"/>
            </a:xfrm>
            <a:custGeom>
              <a:avLst/>
              <a:gdLst/>
              <a:ahLst/>
              <a:cxnLst/>
              <a:rect l="0" t="0" r="0" b="0"/>
              <a:pathLst>
                <a:path w="109083" h="316560">
                  <a:moveTo>
                    <a:pt x="88025" y="202137"/>
                  </a:moveTo>
                  <a:lnTo>
                    <a:pt x="82436" y="185370"/>
                  </a:lnTo>
                  <a:lnTo>
                    <a:pt x="77280" y="181600"/>
                  </a:lnTo>
                  <a:lnTo>
                    <a:pt x="70333" y="180257"/>
                  </a:lnTo>
                  <a:lnTo>
                    <a:pt x="33967" y="186507"/>
                  </a:lnTo>
                  <a:lnTo>
                    <a:pt x="26250" y="191717"/>
                  </a:lnTo>
                  <a:lnTo>
                    <a:pt x="14556" y="206865"/>
                  </a:lnTo>
                  <a:lnTo>
                    <a:pt x="1396" y="240713"/>
                  </a:lnTo>
                  <a:lnTo>
                    <a:pt x="0" y="263735"/>
                  </a:lnTo>
                  <a:lnTo>
                    <a:pt x="4449" y="285666"/>
                  </a:lnTo>
                  <a:lnTo>
                    <a:pt x="14225" y="307111"/>
                  </a:lnTo>
                  <a:lnTo>
                    <a:pt x="21278" y="313064"/>
                  </a:lnTo>
                  <a:lnTo>
                    <a:pt x="29489" y="315863"/>
                  </a:lnTo>
                  <a:lnTo>
                    <a:pt x="38472" y="316559"/>
                  </a:lnTo>
                  <a:lnTo>
                    <a:pt x="46801" y="313513"/>
                  </a:lnTo>
                  <a:lnTo>
                    <a:pt x="62294" y="300771"/>
                  </a:lnTo>
                  <a:lnTo>
                    <a:pt x="82899" y="256759"/>
                  </a:lnTo>
                  <a:lnTo>
                    <a:pt x="95114" y="209937"/>
                  </a:lnTo>
                  <a:lnTo>
                    <a:pt x="103463" y="150386"/>
                  </a:lnTo>
                  <a:lnTo>
                    <a:pt x="107417" y="99586"/>
                  </a:lnTo>
                  <a:lnTo>
                    <a:pt x="101517" y="38424"/>
                  </a:lnTo>
                  <a:lnTo>
                    <a:pt x="99871" y="9663"/>
                  </a:lnTo>
                  <a:lnTo>
                    <a:pt x="97092" y="2461"/>
                  </a:lnTo>
                  <a:lnTo>
                    <a:pt x="92900" y="0"/>
                  </a:lnTo>
                  <a:lnTo>
                    <a:pt x="87765" y="698"/>
                  </a:lnTo>
                  <a:lnTo>
                    <a:pt x="84342" y="5844"/>
                  </a:lnTo>
                  <a:lnTo>
                    <a:pt x="79525" y="36611"/>
                  </a:lnTo>
                  <a:lnTo>
                    <a:pt x="81016" y="95698"/>
                  </a:lnTo>
                  <a:lnTo>
                    <a:pt x="92230" y="158365"/>
                  </a:lnTo>
                  <a:lnTo>
                    <a:pt x="104540" y="217494"/>
                  </a:lnTo>
                  <a:lnTo>
                    <a:pt x="109082" y="2653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3327005" y="359021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3292116" y="3514332"/>
              <a:ext cx="111852" cy="149586"/>
            </a:xfrm>
            <a:custGeom>
              <a:avLst/>
              <a:gdLst/>
              <a:ahLst/>
              <a:cxnLst/>
              <a:rect l="0" t="0" r="0" b="0"/>
              <a:pathLst>
                <a:path w="111852" h="149586">
                  <a:moveTo>
                    <a:pt x="77003" y="75885"/>
                  </a:moveTo>
                  <a:lnTo>
                    <a:pt x="93770" y="70296"/>
                  </a:lnTo>
                  <a:lnTo>
                    <a:pt x="105122" y="58193"/>
                  </a:lnTo>
                  <a:lnTo>
                    <a:pt x="109787" y="50053"/>
                  </a:lnTo>
                  <a:lnTo>
                    <a:pt x="111851" y="31648"/>
                  </a:lnTo>
                  <a:lnTo>
                    <a:pt x="110763" y="21828"/>
                  </a:lnTo>
                  <a:lnTo>
                    <a:pt x="106529" y="14110"/>
                  </a:lnTo>
                  <a:lnTo>
                    <a:pt x="92465" y="2416"/>
                  </a:lnTo>
                  <a:lnTo>
                    <a:pt x="83801" y="0"/>
                  </a:lnTo>
                  <a:lnTo>
                    <a:pt x="64817" y="434"/>
                  </a:lnTo>
                  <a:lnTo>
                    <a:pt x="47800" y="7646"/>
                  </a:lnTo>
                  <a:lnTo>
                    <a:pt x="17812" y="31341"/>
                  </a:lnTo>
                  <a:lnTo>
                    <a:pt x="2013" y="57228"/>
                  </a:lnTo>
                  <a:lnTo>
                    <a:pt x="0" y="76952"/>
                  </a:lnTo>
                  <a:lnTo>
                    <a:pt x="8240" y="118210"/>
                  </a:lnTo>
                  <a:lnTo>
                    <a:pt x="13614" y="126329"/>
                  </a:lnTo>
                  <a:lnTo>
                    <a:pt x="28942" y="138469"/>
                  </a:lnTo>
                  <a:lnTo>
                    <a:pt x="55946" y="149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455425" y="3411233"/>
              <a:ext cx="61094" cy="252685"/>
            </a:xfrm>
            <a:custGeom>
              <a:avLst/>
              <a:gdLst/>
              <a:ahLst/>
              <a:cxnLst/>
              <a:rect l="0" t="0" r="0" b="0"/>
              <a:pathLst>
                <a:path w="61094" h="252685">
                  <a:moveTo>
                    <a:pt x="61093" y="252684"/>
                  </a:moveTo>
                  <a:lnTo>
                    <a:pt x="43135" y="197639"/>
                  </a:lnTo>
                  <a:lnTo>
                    <a:pt x="25944" y="138172"/>
                  </a:lnTo>
                  <a:lnTo>
                    <a:pt x="8443" y="84399"/>
                  </a:lnTo>
                  <a:lnTo>
                    <a:pt x="1039" y="49573"/>
                  </a:lnTo>
                  <a:lnTo>
                    <a:pt x="0" y="36558"/>
                  </a:lnTo>
                  <a:lnTo>
                    <a:pt x="5084" y="15858"/>
                  </a:lnTo>
                  <a:lnTo>
                    <a:pt x="9716" y="7063"/>
                  </a:lnTo>
                  <a:lnTo>
                    <a:pt x="15143" y="2369"/>
                  </a:lnTo>
                  <a:lnTo>
                    <a:pt x="21101" y="409"/>
                  </a:lnTo>
                  <a:lnTo>
                    <a:pt x="4003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453347" y="3548103"/>
              <a:ext cx="73700" cy="1"/>
            </a:xfrm>
            <a:custGeom>
              <a:avLst/>
              <a:gdLst/>
              <a:ahLst/>
              <a:cxnLst/>
              <a:rect l="0" t="0" r="0" b="0"/>
              <a:pathLst>
                <a:path w="73700" h="1">
                  <a:moveTo>
                    <a:pt x="73699" y="0"/>
                  </a:moveTo>
                  <a:lnTo>
                    <a:pt x="310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600746" y="3579689"/>
              <a:ext cx="10529" cy="63172"/>
            </a:xfrm>
            <a:custGeom>
              <a:avLst/>
              <a:gdLst/>
              <a:ahLst/>
              <a:cxnLst/>
              <a:rect l="0" t="0" r="0" b="0"/>
              <a:pathLst>
                <a:path w="10529" h="63172">
                  <a:moveTo>
                    <a:pt x="10528" y="0"/>
                  </a:moveTo>
                  <a:lnTo>
                    <a:pt x="2195" y="3435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611274" y="347440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684974" y="3539342"/>
              <a:ext cx="84229" cy="117814"/>
            </a:xfrm>
            <a:custGeom>
              <a:avLst/>
              <a:gdLst/>
              <a:ahLst/>
              <a:cxnLst/>
              <a:rect l="0" t="0" r="0" b="0"/>
              <a:pathLst>
                <a:path w="84229" h="117814">
                  <a:moveTo>
                    <a:pt x="0" y="61404"/>
                  </a:moveTo>
                  <a:lnTo>
                    <a:pt x="15618" y="117813"/>
                  </a:lnTo>
                  <a:lnTo>
                    <a:pt x="5841" y="83736"/>
                  </a:lnTo>
                  <a:lnTo>
                    <a:pt x="1730" y="45664"/>
                  </a:lnTo>
                  <a:lnTo>
                    <a:pt x="7008" y="21653"/>
                  </a:lnTo>
                  <a:lnTo>
                    <a:pt x="11691" y="10337"/>
                  </a:lnTo>
                  <a:lnTo>
                    <a:pt x="18322" y="3963"/>
                  </a:lnTo>
                  <a:lnTo>
                    <a:pt x="26253" y="883"/>
                  </a:lnTo>
                  <a:lnTo>
                    <a:pt x="35049" y="0"/>
                  </a:lnTo>
                  <a:lnTo>
                    <a:pt x="43253" y="2920"/>
                  </a:lnTo>
                  <a:lnTo>
                    <a:pt x="58608" y="15524"/>
                  </a:lnTo>
                  <a:lnTo>
                    <a:pt x="74817" y="47940"/>
                  </a:lnTo>
                  <a:lnTo>
                    <a:pt x="84228" y="929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832373" y="3558632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0" y="0"/>
                  </a:moveTo>
                  <a:lnTo>
                    <a:pt x="0" y="58616"/>
                  </a:lnTo>
                  <a:lnTo>
                    <a:pt x="3119" y="75965"/>
                  </a:lnTo>
                  <a:lnTo>
                    <a:pt x="10528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3832373" y="3442818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969243" y="3432290"/>
              <a:ext cx="21058" cy="221099"/>
            </a:xfrm>
            <a:custGeom>
              <a:avLst/>
              <a:gdLst/>
              <a:ahLst/>
              <a:cxnLst/>
              <a:rect l="0" t="0" r="0" b="0"/>
              <a:pathLst>
                <a:path w="21058" h="221099">
                  <a:moveTo>
                    <a:pt x="0" y="0"/>
                  </a:moveTo>
                  <a:lnTo>
                    <a:pt x="0" y="58617"/>
                  </a:lnTo>
                  <a:lnTo>
                    <a:pt x="1170" y="111621"/>
                  </a:lnTo>
                  <a:lnTo>
                    <a:pt x="9065" y="173493"/>
                  </a:lnTo>
                  <a:lnTo>
                    <a:pt x="21057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895544" y="3537575"/>
              <a:ext cx="136871" cy="42115"/>
            </a:xfrm>
            <a:custGeom>
              <a:avLst/>
              <a:gdLst/>
              <a:ahLst/>
              <a:cxnLst/>
              <a:rect l="0" t="0" r="0" b="0"/>
              <a:pathLst>
                <a:path w="136871" h="42115">
                  <a:moveTo>
                    <a:pt x="136870" y="0"/>
                  </a:moveTo>
                  <a:lnTo>
                    <a:pt x="82995" y="17958"/>
                  </a:lnTo>
                  <a:lnTo>
                    <a:pt x="23288" y="3747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4042943" y="3504421"/>
              <a:ext cx="111392" cy="162540"/>
            </a:xfrm>
            <a:custGeom>
              <a:avLst/>
              <a:gdLst/>
              <a:ahLst/>
              <a:cxnLst/>
              <a:rect l="0" t="0" r="0" b="0"/>
              <a:pathLst>
                <a:path w="111392" h="162540">
                  <a:moveTo>
                    <a:pt x="0" y="96325"/>
                  </a:moveTo>
                  <a:lnTo>
                    <a:pt x="37478" y="104658"/>
                  </a:lnTo>
                  <a:lnTo>
                    <a:pt x="49551" y="105390"/>
                  </a:lnTo>
                  <a:lnTo>
                    <a:pt x="69206" y="99964"/>
                  </a:lnTo>
                  <a:lnTo>
                    <a:pt x="100888" y="77416"/>
                  </a:lnTo>
                  <a:lnTo>
                    <a:pt x="109180" y="57896"/>
                  </a:lnTo>
                  <a:lnTo>
                    <a:pt x="111391" y="46139"/>
                  </a:lnTo>
                  <a:lnTo>
                    <a:pt x="110525" y="35961"/>
                  </a:lnTo>
                  <a:lnTo>
                    <a:pt x="103325" y="18414"/>
                  </a:lnTo>
                  <a:lnTo>
                    <a:pt x="89206" y="5936"/>
                  </a:lnTo>
                  <a:lnTo>
                    <a:pt x="80527" y="970"/>
                  </a:lnTo>
                  <a:lnTo>
                    <a:pt x="72402" y="0"/>
                  </a:lnTo>
                  <a:lnTo>
                    <a:pt x="57135" y="5160"/>
                  </a:lnTo>
                  <a:lnTo>
                    <a:pt x="35386" y="21220"/>
                  </a:lnTo>
                  <a:lnTo>
                    <a:pt x="14124" y="46385"/>
                  </a:lnTo>
                  <a:lnTo>
                    <a:pt x="6277" y="69060"/>
                  </a:lnTo>
                  <a:lnTo>
                    <a:pt x="3959" y="93566"/>
                  </a:lnTo>
                  <a:lnTo>
                    <a:pt x="6829" y="116156"/>
                  </a:lnTo>
                  <a:lnTo>
                    <a:pt x="15123" y="134774"/>
                  </a:lnTo>
                  <a:lnTo>
                    <a:pt x="20610" y="143014"/>
                  </a:lnTo>
                  <a:lnTo>
                    <a:pt x="36066" y="155290"/>
                  </a:lnTo>
                  <a:lnTo>
                    <a:pt x="45101" y="160202"/>
                  </a:lnTo>
                  <a:lnTo>
                    <a:pt x="64498" y="162539"/>
                  </a:lnTo>
                  <a:lnTo>
                    <a:pt x="94756" y="1594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4205809" y="3390176"/>
              <a:ext cx="37176" cy="263213"/>
            </a:xfrm>
            <a:custGeom>
              <a:avLst/>
              <a:gdLst/>
              <a:ahLst/>
              <a:cxnLst/>
              <a:rect l="0" t="0" r="0" b="0"/>
              <a:pathLst>
                <a:path w="37176" h="263213">
                  <a:moveTo>
                    <a:pt x="5590" y="0"/>
                  </a:moveTo>
                  <a:lnTo>
                    <a:pt x="0" y="16767"/>
                  </a:lnTo>
                  <a:lnTo>
                    <a:pt x="4045" y="75445"/>
                  </a:lnTo>
                  <a:lnTo>
                    <a:pt x="10874" y="130196"/>
                  </a:lnTo>
                  <a:lnTo>
                    <a:pt x="26880" y="191753"/>
                  </a:lnTo>
                  <a:lnTo>
                    <a:pt x="34125" y="229171"/>
                  </a:lnTo>
                  <a:lnTo>
                    <a:pt x="37175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4285098" y="3548103"/>
              <a:ext cx="52644" cy="84229"/>
            </a:xfrm>
            <a:custGeom>
              <a:avLst/>
              <a:gdLst/>
              <a:ahLst/>
              <a:cxnLst/>
              <a:rect l="0" t="0" r="0" b="0"/>
              <a:pathLst>
                <a:path w="52644" h="84229">
                  <a:moveTo>
                    <a:pt x="0" y="0"/>
                  </a:moveTo>
                  <a:lnTo>
                    <a:pt x="15641" y="17981"/>
                  </a:lnTo>
                  <a:lnTo>
                    <a:pt x="47216" y="70092"/>
                  </a:lnTo>
                  <a:lnTo>
                    <a:pt x="52643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4316684" y="3505989"/>
              <a:ext cx="84228" cy="336913"/>
            </a:xfrm>
            <a:custGeom>
              <a:avLst/>
              <a:gdLst/>
              <a:ahLst/>
              <a:cxnLst/>
              <a:rect l="0" t="0" r="0" b="0"/>
              <a:pathLst>
                <a:path w="84228" h="336913">
                  <a:moveTo>
                    <a:pt x="84227" y="0"/>
                  </a:moveTo>
                  <a:lnTo>
                    <a:pt x="66269" y="53875"/>
                  </a:lnTo>
                  <a:lnTo>
                    <a:pt x="55681" y="98120"/>
                  </a:lnTo>
                  <a:lnTo>
                    <a:pt x="44637" y="159324"/>
                  </a:lnTo>
                  <a:lnTo>
                    <a:pt x="31390" y="222761"/>
                  </a:lnTo>
                  <a:lnTo>
                    <a:pt x="17508" y="280438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8" name="Group 157"/>
          <p:cNvGrpSpPr/>
          <p:nvPr/>
        </p:nvGrpSpPr>
        <p:grpSpPr>
          <a:xfrm>
            <a:off x="2310500" y="3916601"/>
            <a:ext cx="1433599" cy="574224"/>
            <a:chOff x="2310500" y="3916601"/>
            <a:chExt cx="1433599" cy="574224"/>
          </a:xfrm>
        </p:grpSpPr>
        <p:sp>
          <p:nvSpPr>
            <p:cNvPr id="148" name="Freeform 147"/>
            <p:cNvSpPr/>
            <p:nvPr/>
          </p:nvSpPr>
          <p:spPr>
            <a:xfrm>
              <a:off x="2310500" y="4074528"/>
              <a:ext cx="153169" cy="333689"/>
            </a:xfrm>
            <a:custGeom>
              <a:avLst/>
              <a:gdLst/>
              <a:ahLst/>
              <a:cxnLst/>
              <a:rect l="0" t="0" r="0" b="0"/>
              <a:pathLst>
                <a:path w="153169" h="333689">
                  <a:moveTo>
                    <a:pt x="26826" y="0"/>
                  </a:moveTo>
                  <a:lnTo>
                    <a:pt x="21237" y="58617"/>
                  </a:lnTo>
                  <a:lnTo>
                    <a:pt x="17273" y="120027"/>
                  </a:lnTo>
                  <a:lnTo>
                    <a:pt x="13371" y="175311"/>
                  </a:lnTo>
                  <a:lnTo>
                    <a:pt x="7271" y="225962"/>
                  </a:lnTo>
                  <a:lnTo>
                    <a:pt x="0" y="287093"/>
                  </a:lnTo>
                  <a:lnTo>
                    <a:pt x="2425" y="312431"/>
                  </a:lnTo>
                  <a:lnTo>
                    <a:pt x="8219" y="320591"/>
                  </a:lnTo>
                  <a:lnTo>
                    <a:pt x="16761" y="326031"/>
                  </a:lnTo>
                  <a:lnTo>
                    <a:pt x="51140" y="333688"/>
                  </a:lnTo>
                  <a:lnTo>
                    <a:pt x="87842" y="332837"/>
                  </a:lnTo>
                  <a:lnTo>
                    <a:pt x="143620" y="318617"/>
                  </a:lnTo>
                  <a:lnTo>
                    <a:pt x="153168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2389969" y="4200870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36139" y="0"/>
                  </a:lnTo>
                  <a:lnTo>
                    <a:pt x="18791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2389969" y="4032414"/>
              <a:ext cx="157928" cy="42115"/>
            </a:xfrm>
            <a:custGeom>
              <a:avLst/>
              <a:gdLst/>
              <a:ahLst/>
              <a:cxnLst/>
              <a:rect l="0" t="0" r="0" b="0"/>
              <a:pathLst>
                <a:path w="157928" h="42115">
                  <a:moveTo>
                    <a:pt x="157927" y="0"/>
                  </a:moveTo>
                  <a:lnTo>
                    <a:pt x="104052" y="17958"/>
                  </a:lnTo>
                  <a:lnTo>
                    <a:pt x="42005" y="3747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2632124" y="4253513"/>
              <a:ext cx="94757" cy="126343"/>
            </a:xfrm>
            <a:custGeom>
              <a:avLst/>
              <a:gdLst/>
              <a:ahLst/>
              <a:cxnLst/>
              <a:rect l="0" t="0" r="0" b="0"/>
              <a:pathLst>
                <a:path w="94757" h="126343">
                  <a:moveTo>
                    <a:pt x="94756" y="0"/>
                  </a:moveTo>
                  <a:lnTo>
                    <a:pt x="52095" y="48900"/>
                  </a:lnTo>
                  <a:lnTo>
                    <a:pt x="13600" y="109245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2600538" y="4264041"/>
              <a:ext cx="157929" cy="105286"/>
            </a:xfrm>
            <a:custGeom>
              <a:avLst/>
              <a:gdLst/>
              <a:ahLst/>
              <a:cxnLst/>
              <a:rect l="0" t="0" r="0" b="0"/>
              <a:pathLst>
                <a:path w="157929" h="105286">
                  <a:moveTo>
                    <a:pt x="157928" y="105285"/>
                  </a:moveTo>
                  <a:lnTo>
                    <a:pt x="146750" y="94106"/>
                  </a:lnTo>
                  <a:lnTo>
                    <a:pt x="84711" y="70441"/>
                  </a:lnTo>
                  <a:lnTo>
                    <a:pt x="52786" y="5414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2895336" y="413769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2895336" y="431668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3552566" y="3916601"/>
              <a:ext cx="6067" cy="157928"/>
            </a:xfrm>
            <a:custGeom>
              <a:avLst/>
              <a:gdLst/>
              <a:ahLst/>
              <a:cxnLst/>
              <a:rect l="0" t="0" r="0" b="0"/>
              <a:pathLst>
                <a:path w="6067" h="157928">
                  <a:moveTo>
                    <a:pt x="6066" y="0"/>
                  </a:moveTo>
                  <a:lnTo>
                    <a:pt x="0" y="33622"/>
                  </a:lnTo>
                  <a:lnTo>
                    <a:pt x="4521" y="85323"/>
                  </a:lnTo>
                  <a:lnTo>
                    <a:pt x="5608" y="123547"/>
                  </a:lnTo>
                  <a:lnTo>
                    <a:pt x="6066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3463875" y="4158756"/>
              <a:ext cx="263214" cy="31587"/>
            </a:xfrm>
            <a:custGeom>
              <a:avLst/>
              <a:gdLst/>
              <a:ahLst/>
              <a:cxnLst/>
              <a:rect l="0" t="0" r="0" b="0"/>
              <a:pathLst>
                <a:path w="263214" h="31587">
                  <a:moveTo>
                    <a:pt x="263213" y="0"/>
                  </a:moveTo>
                  <a:lnTo>
                    <a:pt x="208168" y="16788"/>
                  </a:lnTo>
                  <a:lnTo>
                    <a:pt x="153641" y="20214"/>
                  </a:lnTo>
                  <a:lnTo>
                    <a:pt x="98069" y="26480"/>
                  </a:lnTo>
                  <a:lnTo>
                    <a:pt x="46062" y="3057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3579689" y="4260988"/>
              <a:ext cx="164410" cy="229837"/>
            </a:xfrm>
            <a:custGeom>
              <a:avLst/>
              <a:gdLst/>
              <a:ahLst/>
              <a:cxnLst/>
              <a:rect l="0" t="0" r="0" b="0"/>
              <a:pathLst>
                <a:path w="164410" h="229837">
                  <a:moveTo>
                    <a:pt x="0" y="45167"/>
                  </a:moveTo>
                  <a:lnTo>
                    <a:pt x="5589" y="28400"/>
                  </a:lnTo>
                  <a:lnTo>
                    <a:pt x="17692" y="17048"/>
                  </a:lnTo>
                  <a:lnTo>
                    <a:pt x="54057" y="228"/>
                  </a:lnTo>
                  <a:lnTo>
                    <a:pt x="62944" y="0"/>
                  </a:lnTo>
                  <a:lnTo>
                    <a:pt x="79058" y="5986"/>
                  </a:lnTo>
                  <a:lnTo>
                    <a:pt x="90899" y="19564"/>
                  </a:lnTo>
                  <a:lnTo>
                    <a:pt x="95694" y="28099"/>
                  </a:lnTo>
                  <a:lnTo>
                    <a:pt x="97903" y="46940"/>
                  </a:lnTo>
                  <a:lnTo>
                    <a:pt x="96854" y="56877"/>
                  </a:lnTo>
                  <a:lnTo>
                    <a:pt x="86330" y="74159"/>
                  </a:lnTo>
                  <a:lnTo>
                    <a:pt x="78610" y="82042"/>
                  </a:lnTo>
                  <a:lnTo>
                    <a:pt x="69954" y="86128"/>
                  </a:lnTo>
                  <a:lnTo>
                    <a:pt x="50978" y="87548"/>
                  </a:lnTo>
                  <a:lnTo>
                    <a:pt x="48023" y="86290"/>
                  </a:lnTo>
                  <a:lnTo>
                    <a:pt x="49563" y="84280"/>
                  </a:lnTo>
                  <a:lnTo>
                    <a:pt x="54099" y="81771"/>
                  </a:lnTo>
                  <a:lnTo>
                    <a:pt x="68498" y="82103"/>
                  </a:lnTo>
                  <a:lnTo>
                    <a:pt x="106337" y="91847"/>
                  </a:lnTo>
                  <a:lnTo>
                    <a:pt x="131593" y="107222"/>
                  </a:lnTo>
                  <a:lnTo>
                    <a:pt x="153894" y="126595"/>
                  </a:lnTo>
                  <a:lnTo>
                    <a:pt x="161984" y="146478"/>
                  </a:lnTo>
                  <a:lnTo>
                    <a:pt x="164409" y="169743"/>
                  </a:lnTo>
                  <a:lnTo>
                    <a:pt x="161588" y="191781"/>
                  </a:lnTo>
                  <a:lnTo>
                    <a:pt x="153315" y="210154"/>
                  </a:lnTo>
                  <a:lnTo>
                    <a:pt x="147834" y="218330"/>
                  </a:lnTo>
                  <a:lnTo>
                    <a:pt x="139500" y="223780"/>
                  </a:lnTo>
                  <a:lnTo>
                    <a:pt x="117762" y="229836"/>
                  </a:lnTo>
                  <a:lnTo>
                    <a:pt x="95623" y="226288"/>
                  </a:lnTo>
                  <a:lnTo>
                    <a:pt x="34781" y="203282"/>
                  </a:lnTo>
                  <a:lnTo>
                    <a:pt x="10528" y="1925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4" name="Group 163"/>
          <p:cNvGrpSpPr/>
          <p:nvPr/>
        </p:nvGrpSpPr>
        <p:grpSpPr>
          <a:xfrm>
            <a:off x="4095585" y="3944201"/>
            <a:ext cx="1119972" cy="407334"/>
            <a:chOff x="4095585" y="3944201"/>
            <a:chExt cx="1119972" cy="407334"/>
          </a:xfrm>
        </p:grpSpPr>
        <p:sp>
          <p:nvSpPr>
            <p:cNvPr id="159" name="Freeform 158"/>
            <p:cNvSpPr/>
            <p:nvPr/>
          </p:nvSpPr>
          <p:spPr>
            <a:xfrm>
              <a:off x="4095585" y="4106114"/>
              <a:ext cx="94758" cy="31586"/>
            </a:xfrm>
            <a:custGeom>
              <a:avLst/>
              <a:gdLst/>
              <a:ahLst/>
              <a:cxnLst/>
              <a:rect l="0" t="0" r="0" b="0"/>
              <a:pathLst>
                <a:path w="94758" h="31586">
                  <a:moveTo>
                    <a:pt x="94757" y="0"/>
                  </a:moveTo>
                  <a:lnTo>
                    <a:pt x="40882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4116642" y="4221927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67725" y="5589"/>
                  </a:lnTo>
                  <a:lnTo>
                    <a:pt x="12154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4517871" y="3969243"/>
              <a:ext cx="271358" cy="382292"/>
            </a:xfrm>
            <a:custGeom>
              <a:avLst/>
              <a:gdLst/>
              <a:ahLst/>
              <a:cxnLst/>
              <a:rect l="0" t="0" r="0" b="0"/>
              <a:pathLst>
                <a:path w="271358" h="382292">
                  <a:moveTo>
                    <a:pt x="156782" y="0"/>
                  </a:moveTo>
                  <a:lnTo>
                    <a:pt x="134425" y="0"/>
                  </a:lnTo>
                  <a:lnTo>
                    <a:pt x="117210" y="6239"/>
                  </a:lnTo>
                  <a:lnTo>
                    <a:pt x="56618" y="49498"/>
                  </a:lnTo>
                  <a:lnTo>
                    <a:pt x="16690" y="109010"/>
                  </a:lnTo>
                  <a:lnTo>
                    <a:pt x="4659" y="139144"/>
                  </a:lnTo>
                  <a:lnTo>
                    <a:pt x="0" y="190656"/>
                  </a:lnTo>
                  <a:lnTo>
                    <a:pt x="2313" y="228846"/>
                  </a:lnTo>
                  <a:lnTo>
                    <a:pt x="16857" y="291139"/>
                  </a:lnTo>
                  <a:lnTo>
                    <a:pt x="28235" y="324130"/>
                  </a:lnTo>
                  <a:lnTo>
                    <a:pt x="47074" y="349243"/>
                  </a:lnTo>
                  <a:lnTo>
                    <a:pt x="74363" y="370331"/>
                  </a:lnTo>
                  <a:lnTo>
                    <a:pt x="94415" y="380231"/>
                  </a:lnTo>
                  <a:lnTo>
                    <a:pt x="118145" y="382291"/>
                  </a:lnTo>
                  <a:lnTo>
                    <a:pt x="143119" y="378137"/>
                  </a:lnTo>
                  <a:lnTo>
                    <a:pt x="175740" y="362645"/>
                  </a:lnTo>
                  <a:lnTo>
                    <a:pt x="215705" y="329584"/>
                  </a:lnTo>
                  <a:lnTo>
                    <a:pt x="258492" y="273098"/>
                  </a:lnTo>
                  <a:lnTo>
                    <a:pt x="266327" y="249279"/>
                  </a:lnTo>
                  <a:lnTo>
                    <a:pt x="271357" y="195860"/>
                  </a:lnTo>
                  <a:lnTo>
                    <a:pt x="260979" y="137707"/>
                  </a:lnTo>
                  <a:lnTo>
                    <a:pt x="253394" y="117355"/>
                  </a:lnTo>
                  <a:lnTo>
                    <a:pt x="222782" y="77874"/>
                  </a:lnTo>
                  <a:lnTo>
                    <a:pt x="212241" y="69706"/>
                  </a:lnTo>
                  <a:lnTo>
                    <a:pt x="198896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4906279" y="4295626"/>
              <a:ext cx="10530" cy="21059"/>
            </a:xfrm>
            <a:custGeom>
              <a:avLst/>
              <a:gdLst/>
              <a:ahLst/>
              <a:cxnLst/>
              <a:rect l="0" t="0" r="0" b="0"/>
              <a:pathLst>
                <a:path w="10530" h="21059">
                  <a:moveTo>
                    <a:pt x="10529" y="0"/>
                  </a:move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5043150" y="3944201"/>
              <a:ext cx="172407" cy="326306"/>
            </a:xfrm>
            <a:custGeom>
              <a:avLst/>
              <a:gdLst/>
              <a:ahLst/>
              <a:cxnLst/>
              <a:rect l="0" t="0" r="0" b="0"/>
              <a:pathLst>
                <a:path w="172407" h="326306">
                  <a:moveTo>
                    <a:pt x="0" y="46099"/>
                  </a:moveTo>
                  <a:lnTo>
                    <a:pt x="5589" y="29332"/>
                  </a:lnTo>
                  <a:lnTo>
                    <a:pt x="17692" y="17980"/>
                  </a:lnTo>
                  <a:lnTo>
                    <a:pt x="54057" y="1160"/>
                  </a:lnTo>
                  <a:lnTo>
                    <a:pt x="74328" y="0"/>
                  </a:lnTo>
                  <a:lnTo>
                    <a:pt x="84647" y="1328"/>
                  </a:lnTo>
                  <a:lnTo>
                    <a:pt x="92696" y="5723"/>
                  </a:lnTo>
                  <a:lnTo>
                    <a:pt x="104759" y="19965"/>
                  </a:lnTo>
                  <a:lnTo>
                    <a:pt x="107274" y="28677"/>
                  </a:lnTo>
                  <a:lnTo>
                    <a:pt x="106949" y="47715"/>
                  </a:lnTo>
                  <a:lnTo>
                    <a:pt x="100189" y="78163"/>
                  </a:lnTo>
                  <a:lnTo>
                    <a:pt x="85188" y="103823"/>
                  </a:lnTo>
                  <a:lnTo>
                    <a:pt x="63837" y="128774"/>
                  </a:lnTo>
                  <a:lnTo>
                    <a:pt x="67757" y="125348"/>
                  </a:lnTo>
                  <a:lnTo>
                    <a:pt x="80417" y="125384"/>
                  </a:lnTo>
                  <a:lnTo>
                    <a:pt x="117140" y="134940"/>
                  </a:lnTo>
                  <a:lnTo>
                    <a:pt x="142203" y="150282"/>
                  </a:lnTo>
                  <a:lnTo>
                    <a:pt x="154058" y="166102"/>
                  </a:lnTo>
                  <a:lnTo>
                    <a:pt x="171201" y="204854"/>
                  </a:lnTo>
                  <a:lnTo>
                    <a:pt x="172406" y="225451"/>
                  </a:lnTo>
                  <a:lnTo>
                    <a:pt x="163647" y="267270"/>
                  </a:lnTo>
                  <a:lnTo>
                    <a:pt x="148444" y="293215"/>
                  </a:lnTo>
                  <a:lnTo>
                    <a:pt x="123532" y="315721"/>
                  </a:lnTo>
                  <a:lnTo>
                    <a:pt x="100917" y="323859"/>
                  </a:lnTo>
                  <a:lnTo>
                    <a:pt x="76437" y="326305"/>
                  </a:lnTo>
                  <a:lnTo>
                    <a:pt x="31585" y="319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0" name="Group 169"/>
          <p:cNvGrpSpPr/>
          <p:nvPr/>
        </p:nvGrpSpPr>
        <p:grpSpPr>
          <a:xfrm>
            <a:off x="5246313" y="3927129"/>
            <a:ext cx="765460" cy="313379"/>
            <a:chOff x="5246313" y="3927129"/>
            <a:chExt cx="765460" cy="313379"/>
          </a:xfrm>
        </p:grpSpPr>
        <p:sp>
          <p:nvSpPr>
            <p:cNvPr id="165" name="Freeform 164"/>
            <p:cNvSpPr/>
            <p:nvPr/>
          </p:nvSpPr>
          <p:spPr>
            <a:xfrm>
              <a:off x="5246313" y="3927129"/>
              <a:ext cx="213928" cy="313379"/>
            </a:xfrm>
            <a:custGeom>
              <a:avLst/>
              <a:gdLst/>
              <a:ahLst/>
              <a:cxnLst/>
              <a:rect l="0" t="0" r="0" b="0"/>
              <a:pathLst>
                <a:path w="213928" h="313379">
                  <a:moveTo>
                    <a:pt x="17935" y="0"/>
                  </a:moveTo>
                  <a:lnTo>
                    <a:pt x="6757" y="11179"/>
                  </a:lnTo>
                  <a:lnTo>
                    <a:pt x="1269" y="29145"/>
                  </a:lnTo>
                  <a:lnTo>
                    <a:pt x="0" y="44539"/>
                  </a:lnTo>
                  <a:lnTo>
                    <a:pt x="1299" y="43730"/>
                  </a:lnTo>
                  <a:lnTo>
                    <a:pt x="7032" y="34644"/>
                  </a:lnTo>
                  <a:lnTo>
                    <a:pt x="17379" y="22807"/>
                  </a:lnTo>
                  <a:lnTo>
                    <a:pt x="36015" y="15985"/>
                  </a:lnTo>
                  <a:lnTo>
                    <a:pt x="47536" y="14166"/>
                  </a:lnTo>
                  <a:lnTo>
                    <a:pt x="66576" y="18385"/>
                  </a:lnTo>
                  <a:lnTo>
                    <a:pt x="74929" y="22785"/>
                  </a:lnTo>
                  <a:lnTo>
                    <a:pt x="87330" y="37033"/>
                  </a:lnTo>
                  <a:lnTo>
                    <a:pt x="104823" y="74776"/>
                  </a:lnTo>
                  <a:lnTo>
                    <a:pt x="106075" y="95235"/>
                  </a:lnTo>
                  <a:lnTo>
                    <a:pt x="101562" y="116026"/>
                  </a:lnTo>
                  <a:lnTo>
                    <a:pt x="91758" y="136965"/>
                  </a:lnTo>
                  <a:lnTo>
                    <a:pt x="91717" y="142783"/>
                  </a:lnTo>
                  <a:lnTo>
                    <a:pt x="95199" y="145492"/>
                  </a:lnTo>
                  <a:lnTo>
                    <a:pt x="155631" y="161942"/>
                  </a:lnTo>
                  <a:lnTo>
                    <a:pt x="181047" y="177704"/>
                  </a:lnTo>
                  <a:lnTo>
                    <a:pt x="203395" y="202782"/>
                  </a:lnTo>
                  <a:lnTo>
                    <a:pt x="211496" y="225436"/>
                  </a:lnTo>
                  <a:lnTo>
                    <a:pt x="213927" y="249933"/>
                  </a:lnTo>
                  <a:lnTo>
                    <a:pt x="211108" y="272518"/>
                  </a:lnTo>
                  <a:lnTo>
                    <a:pt x="206378" y="281115"/>
                  </a:lnTo>
                  <a:lnTo>
                    <a:pt x="191765" y="293786"/>
                  </a:lnTo>
                  <a:lnTo>
                    <a:pt x="163807" y="307496"/>
                  </a:lnTo>
                  <a:lnTo>
                    <a:pt x="127707" y="313378"/>
                  </a:lnTo>
                  <a:lnTo>
                    <a:pt x="113516" y="311635"/>
                  </a:lnTo>
                  <a:lnTo>
                    <a:pt x="102164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5483629" y="3955882"/>
              <a:ext cx="215311" cy="266046"/>
            </a:xfrm>
            <a:custGeom>
              <a:avLst/>
              <a:gdLst/>
              <a:ahLst/>
              <a:cxnLst/>
              <a:rect l="0" t="0" r="0" b="0"/>
              <a:pathLst>
                <a:path w="215311" h="266046">
                  <a:moveTo>
                    <a:pt x="33304" y="23890"/>
                  </a:moveTo>
                  <a:lnTo>
                    <a:pt x="3995" y="53198"/>
                  </a:lnTo>
                  <a:lnTo>
                    <a:pt x="896" y="53957"/>
                  </a:lnTo>
                  <a:lnTo>
                    <a:pt x="0" y="50954"/>
                  </a:lnTo>
                  <a:lnTo>
                    <a:pt x="573" y="45442"/>
                  </a:lnTo>
                  <a:lnTo>
                    <a:pt x="12557" y="20917"/>
                  </a:lnTo>
                  <a:lnTo>
                    <a:pt x="27592" y="7750"/>
                  </a:lnTo>
                  <a:lnTo>
                    <a:pt x="36515" y="2602"/>
                  </a:lnTo>
                  <a:lnTo>
                    <a:pt x="55788" y="0"/>
                  </a:lnTo>
                  <a:lnTo>
                    <a:pt x="76052" y="3914"/>
                  </a:lnTo>
                  <a:lnTo>
                    <a:pt x="106021" y="19271"/>
                  </a:lnTo>
                  <a:lnTo>
                    <a:pt x="122554" y="31975"/>
                  </a:lnTo>
                  <a:lnTo>
                    <a:pt x="131462" y="51660"/>
                  </a:lnTo>
                  <a:lnTo>
                    <a:pt x="133837" y="63460"/>
                  </a:lnTo>
                  <a:lnTo>
                    <a:pt x="133082" y="73667"/>
                  </a:lnTo>
                  <a:lnTo>
                    <a:pt x="126002" y="91246"/>
                  </a:lnTo>
                  <a:lnTo>
                    <a:pt x="126688" y="98040"/>
                  </a:lnTo>
                  <a:lnTo>
                    <a:pt x="130655" y="103739"/>
                  </a:lnTo>
                  <a:lnTo>
                    <a:pt x="144421" y="113190"/>
                  </a:lnTo>
                  <a:lnTo>
                    <a:pt x="186410" y="138017"/>
                  </a:lnTo>
                  <a:lnTo>
                    <a:pt x="202801" y="163380"/>
                  </a:lnTo>
                  <a:lnTo>
                    <a:pt x="215066" y="193122"/>
                  </a:lnTo>
                  <a:lnTo>
                    <a:pt x="215310" y="203392"/>
                  </a:lnTo>
                  <a:lnTo>
                    <a:pt x="209342" y="224161"/>
                  </a:lnTo>
                  <a:lnTo>
                    <a:pt x="192828" y="249996"/>
                  </a:lnTo>
                  <a:lnTo>
                    <a:pt x="173613" y="258912"/>
                  </a:lnTo>
                  <a:lnTo>
                    <a:pt x="128060" y="2660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5780145" y="419034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5874901" y="4179813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6001243" y="419034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7" name="Group 176"/>
          <p:cNvGrpSpPr/>
          <p:nvPr/>
        </p:nvGrpSpPr>
        <p:grpSpPr>
          <a:xfrm>
            <a:off x="6658129" y="3826783"/>
            <a:ext cx="1507938" cy="395711"/>
            <a:chOff x="6658129" y="3826783"/>
            <a:chExt cx="1507938" cy="395711"/>
          </a:xfrm>
        </p:grpSpPr>
        <p:sp>
          <p:nvSpPr>
            <p:cNvPr id="171" name="Freeform 170"/>
            <p:cNvSpPr/>
            <p:nvPr/>
          </p:nvSpPr>
          <p:spPr>
            <a:xfrm>
              <a:off x="6658129" y="4012821"/>
              <a:ext cx="178785" cy="153438"/>
            </a:xfrm>
            <a:custGeom>
              <a:avLst/>
              <a:gdLst/>
              <a:ahLst/>
              <a:cxnLst/>
              <a:rect l="0" t="0" r="0" b="0"/>
              <a:pathLst>
                <a:path w="178785" h="153438">
                  <a:moveTo>
                    <a:pt x="111694" y="9065"/>
                  </a:moveTo>
                  <a:lnTo>
                    <a:pt x="74216" y="732"/>
                  </a:lnTo>
                  <a:lnTo>
                    <a:pt x="62142" y="0"/>
                  </a:lnTo>
                  <a:lnTo>
                    <a:pt x="42488" y="5426"/>
                  </a:lnTo>
                  <a:lnTo>
                    <a:pt x="10807" y="27973"/>
                  </a:lnTo>
                  <a:lnTo>
                    <a:pt x="2515" y="47494"/>
                  </a:lnTo>
                  <a:lnTo>
                    <a:pt x="0" y="71768"/>
                  </a:lnTo>
                  <a:lnTo>
                    <a:pt x="2781" y="98154"/>
                  </a:lnTo>
                  <a:lnTo>
                    <a:pt x="14155" y="119240"/>
                  </a:lnTo>
                  <a:lnTo>
                    <a:pt x="30909" y="135240"/>
                  </a:lnTo>
                  <a:lnTo>
                    <a:pt x="50054" y="146251"/>
                  </a:lnTo>
                  <a:lnTo>
                    <a:pt x="86152" y="153437"/>
                  </a:lnTo>
                  <a:lnTo>
                    <a:pt x="120894" y="149978"/>
                  </a:lnTo>
                  <a:lnTo>
                    <a:pt x="139570" y="141493"/>
                  </a:lnTo>
                  <a:lnTo>
                    <a:pt x="147826" y="135955"/>
                  </a:lnTo>
                  <a:lnTo>
                    <a:pt x="160118" y="120442"/>
                  </a:lnTo>
                  <a:lnTo>
                    <a:pt x="177542" y="81888"/>
                  </a:lnTo>
                  <a:lnTo>
                    <a:pt x="178784" y="61318"/>
                  </a:lnTo>
                  <a:lnTo>
                    <a:pt x="177478" y="50919"/>
                  </a:lnTo>
                  <a:lnTo>
                    <a:pt x="166668" y="33126"/>
                  </a:lnTo>
                  <a:lnTo>
                    <a:pt x="151335" y="19759"/>
                  </a:lnTo>
                  <a:lnTo>
                    <a:pt x="122223" y="90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6938280" y="4000829"/>
              <a:ext cx="115814" cy="159368"/>
            </a:xfrm>
            <a:custGeom>
              <a:avLst/>
              <a:gdLst/>
              <a:ahLst/>
              <a:cxnLst/>
              <a:rect l="0" t="0" r="0" b="0"/>
              <a:pathLst>
                <a:path w="115814" h="159368">
                  <a:moveTo>
                    <a:pt x="0" y="63171"/>
                  </a:moveTo>
                  <a:lnTo>
                    <a:pt x="5589" y="121787"/>
                  </a:lnTo>
                  <a:lnTo>
                    <a:pt x="14654" y="156578"/>
                  </a:lnTo>
                  <a:lnTo>
                    <a:pt x="16789" y="159367"/>
                  </a:lnTo>
                  <a:lnTo>
                    <a:pt x="18211" y="156547"/>
                  </a:lnTo>
                  <a:lnTo>
                    <a:pt x="20682" y="105840"/>
                  </a:lnTo>
                  <a:lnTo>
                    <a:pt x="23285" y="68144"/>
                  </a:lnTo>
                  <a:lnTo>
                    <a:pt x="37835" y="41118"/>
                  </a:lnTo>
                  <a:lnTo>
                    <a:pt x="50350" y="25683"/>
                  </a:lnTo>
                  <a:lnTo>
                    <a:pt x="76139" y="9430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7434630" y="3937658"/>
              <a:ext cx="263423" cy="281835"/>
            </a:xfrm>
            <a:custGeom>
              <a:avLst/>
              <a:gdLst/>
              <a:ahLst/>
              <a:cxnLst/>
              <a:rect l="0" t="0" r="0" b="0"/>
              <a:pathLst>
                <a:path w="263423" h="281835">
                  <a:moveTo>
                    <a:pt x="124831" y="0"/>
                  </a:moveTo>
                  <a:lnTo>
                    <a:pt x="102474" y="0"/>
                  </a:lnTo>
                  <a:lnTo>
                    <a:pt x="85259" y="6239"/>
                  </a:lnTo>
                  <a:lnTo>
                    <a:pt x="55143" y="29308"/>
                  </a:lnTo>
                  <a:lnTo>
                    <a:pt x="27834" y="64801"/>
                  </a:lnTo>
                  <a:lnTo>
                    <a:pt x="6138" y="116028"/>
                  </a:lnTo>
                  <a:lnTo>
                    <a:pt x="0" y="166375"/>
                  </a:lnTo>
                  <a:lnTo>
                    <a:pt x="1907" y="218261"/>
                  </a:lnTo>
                  <a:lnTo>
                    <a:pt x="13150" y="251843"/>
                  </a:lnTo>
                  <a:lnTo>
                    <a:pt x="18791" y="262652"/>
                  </a:lnTo>
                  <a:lnTo>
                    <a:pt x="27232" y="269858"/>
                  </a:lnTo>
                  <a:lnTo>
                    <a:pt x="49088" y="277864"/>
                  </a:lnTo>
                  <a:lnTo>
                    <a:pt x="100078" y="281834"/>
                  </a:lnTo>
                  <a:lnTo>
                    <a:pt x="135434" y="274319"/>
                  </a:lnTo>
                  <a:lnTo>
                    <a:pt x="196922" y="244816"/>
                  </a:lnTo>
                  <a:lnTo>
                    <a:pt x="224050" y="224356"/>
                  </a:lnTo>
                  <a:lnTo>
                    <a:pt x="259431" y="162228"/>
                  </a:lnTo>
                  <a:lnTo>
                    <a:pt x="263422" y="135662"/>
                  </a:lnTo>
                  <a:lnTo>
                    <a:pt x="256453" y="86069"/>
                  </a:lnTo>
                  <a:lnTo>
                    <a:pt x="241559" y="53187"/>
                  </a:lnTo>
                  <a:lnTo>
                    <a:pt x="222723" y="38067"/>
                  </a:lnTo>
                  <a:lnTo>
                    <a:pt x="201094" y="29787"/>
                  </a:lnTo>
                  <a:lnTo>
                    <a:pt x="166945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7791088" y="4169285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7973597" y="3916601"/>
              <a:ext cx="192470" cy="305893"/>
            </a:xfrm>
            <a:custGeom>
              <a:avLst/>
              <a:gdLst/>
              <a:ahLst/>
              <a:cxnLst/>
              <a:rect l="0" t="0" r="0" b="0"/>
              <a:pathLst>
                <a:path w="192470" h="305893">
                  <a:moveTo>
                    <a:pt x="59646" y="0"/>
                  </a:moveTo>
                  <a:lnTo>
                    <a:pt x="42878" y="11178"/>
                  </a:lnTo>
                  <a:lnTo>
                    <a:pt x="31527" y="26025"/>
                  </a:lnTo>
                  <a:lnTo>
                    <a:pt x="20242" y="43152"/>
                  </a:lnTo>
                  <a:lnTo>
                    <a:pt x="3530" y="58562"/>
                  </a:lnTo>
                  <a:lnTo>
                    <a:pt x="8" y="60098"/>
                  </a:lnTo>
                  <a:lnTo>
                    <a:pt x="0" y="57613"/>
                  </a:lnTo>
                  <a:lnTo>
                    <a:pt x="6231" y="46663"/>
                  </a:lnTo>
                  <a:lnTo>
                    <a:pt x="35903" y="13712"/>
                  </a:lnTo>
                  <a:lnTo>
                    <a:pt x="55722" y="6094"/>
                  </a:lnTo>
                  <a:lnTo>
                    <a:pt x="67559" y="4063"/>
                  </a:lnTo>
                  <a:lnTo>
                    <a:pt x="86949" y="8044"/>
                  </a:lnTo>
                  <a:lnTo>
                    <a:pt x="95396" y="12382"/>
                  </a:lnTo>
                  <a:lnTo>
                    <a:pt x="101027" y="19953"/>
                  </a:lnTo>
                  <a:lnTo>
                    <a:pt x="107284" y="40843"/>
                  </a:lnTo>
                  <a:lnTo>
                    <a:pt x="105216" y="73323"/>
                  </a:lnTo>
                  <a:lnTo>
                    <a:pt x="97195" y="105173"/>
                  </a:lnTo>
                  <a:lnTo>
                    <a:pt x="91698" y="113399"/>
                  </a:lnTo>
                  <a:lnTo>
                    <a:pt x="74213" y="128226"/>
                  </a:lnTo>
                  <a:lnTo>
                    <a:pt x="76376" y="128768"/>
                  </a:lnTo>
                  <a:lnTo>
                    <a:pt x="81328" y="127959"/>
                  </a:lnTo>
                  <a:lnTo>
                    <a:pt x="134325" y="141138"/>
                  </a:lnTo>
                  <a:lnTo>
                    <a:pt x="159632" y="156722"/>
                  </a:lnTo>
                  <a:lnTo>
                    <a:pt x="181949" y="181746"/>
                  </a:lnTo>
                  <a:lnTo>
                    <a:pt x="190042" y="204388"/>
                  </a:lnTo>
                  <a:lnTo>
                    <a:pt x="192469" y="228880"/>
                  </a:lnTo>
                  <a:lnTo>
                    <a:pt x="189648" y="251463"/>
                  </a:lnTo>
                  <a:lnTo>
                    <a:pt x="181376" y="270078"/>
                  </a:lnTo>
                  <a:lnTo>
                    <a:pt x="157002" y="301093"/>
                  </a:lnTo>
                  <a:lnTo>
                    <a:pt x="147946" y="304844"/>
                  </a:lnTo>
                  <a:lnTo>
                    <a:pt x="125407" y="305892"/>
                  </a:lnTo>
                  <a:lnTo>
                    <a:pt x="73635" y="293948"/>
                  </a:lnTo>
                  <a:lnTo>
                    <a:pt x="49118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8001658" y="3826783"/>
              <a:ext cx="126343" cy="5591"/>
            </a:xfrm>
            <a:custGeom>
              <a:avLst/>
              <a:gdLst/>
              <a:ahLst/>
              <a:cxnLst/>
              <a:rect l="0" t="0" r="0" b="0"/>
              <a:pathLst>
                <a:path w="126343" h="5591">
                  <a:moveTo>
                    <a:pt x="126342" y="5590"/>
                  </a:moveTo>
                  <a:lnTo>
                    <a:pt x="109574" y="0"/>
                  </a:lnTo>
                  <a:lnTo>
                    <a:pt x="91984" y="376"/>
                  </a:lnTo>
                  <a:lnTo>
                    <a:pt x="35683" y="4903"/>
                  </a:lnTo>
                  <a:lnTo>
                    <a:pt x="0" y="55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577588" y="360807"/>
            <a:ext cx="1430460" cy="635058"/>
            <a:chOff x="577588" y="360807"/>
            <a:chExt cx="1430460" cy="635058"/>
          </a:xfrm>
        </p:grpSpPr>
        <p:sp>
          <p:nvSpPr>
            <p:cNvPr id="2" name="Freeform 1"/>
            <p:cNvSpPr/>
            <p:nvPr/>
          </p:nvSpPr>
          <p:spPr>
            <a:xfrm>
              <a:off x="577588" y="360807"/>
              <a:ext cx="293383" cy="603472"/>
            </a:xfrm>
            <a:custGeom>
              <a:avLst/>
              <a:gdLst/>
              <a:ahLst/>
              <a:cxnLst/>
              <a:rect l="0" t="0" r="0" b="0"/>
              <a:pathLst>
                <a:path w="293383" h="603472">
                  <a:moveTo>
                    <a:pt x="293382" y="129689"/>
                  </a:moveTo>
                  <a:lnTo>
                    <a:pt x="274253" y="76984"/>
                  </a:lnTo>
                  <a:lnTo>
                    <a:pt x="222993" y="17519"/>
                  </a:lnTo>
                  <a:lnTo>
                    <a:pt x="190897" y="1957"/>
                  </a:lnTo>
                  <a:lnTo>
                    <a:pt x="165165" y="0"/>
                  </a:lnTo>
                  <a:lnTo>
                    <a:pt x="105008" y="11312"/>
                  </a:lnTo>
                  <a:lnTo>
                    <a:pt x="73791" y="22344"/>
                  </a:lnTo>
                  <a:lnTo>
                    <a:pt x="28750" y="53133"/>
                  </a:lnTo>
                  <a:lnTo>
                    <a:pt x="14721" y="69928"/>
                  </a:lnTo>
                  <a:lnTo>
                    <a:pt x="5756" y="90260"/>
                  </a:lnTo>
                  <a:lnTo>
                    <a:pt x="0" y="141441"/>
                  </a:lnTo>
                  <a:lnTo>
                    <a:pt x="2123" y="179574"/>
                  </a:lnTo>
                  <a:lnTo>
                    <a:pt x="13280" y="213100"/>
                  </a:lnTo>
                  <a:lnTo>
                    <a:pt x="38011" y="250280"/>
                  </a:lnTo>
                  <a:lnTo>
                    <a:pt x="64078" y="267325"/>
                  </a:lnTo>
                  <a:lnTo>
                    <a:pt x="94029" y="279784"/>
                  </a:lnTo>
                  <a:lnTo>
                    <a:pt x="114703" y="281016"/>
                  </a:lnTo>
                  <a:lnTo>
                    <a:pt x="162161" y="272275"/>
                  </a:lnTo>
                  <a:lnTo>
                    <a:pt x="182809" y="259741"/>
                  </a:lnTo>
                  <a:lnTo>
                    <a:pt x="221326" y="220255"/>
                  </a:lnTo>
                  <a:lnTo>
                    <a:pt x="249130" y="176840"/>
                  </a:lnTo>
                  <a:lnTo>
                    <a:pt x="254522" y="175161"/>
                  </a:lnTo>
                  <a:lnTo>
                    <a:pt x="259286" y="177551"/>
                  </a:lnTo>
                  <a:lnTo>
                    <a:pt x="263632" y="182654"/>
                  </a:lnTo>
                  <a:lnTo>
                    <a:pt x="265360" y="189565"/>
                  </a:lnTo>
                  <a:lnTo>
                    <a:pt x="256907" y="241516"/>
                  </a:lnTo>
                  <a:lnTo>
                    <a:pt x="259617" y="303640"/>
                  </a:lnTo>
                  <a:lnTo>
                    <a:pt x="261150" y="354885"/>
                  </a:lnTo>
                  <a:lnTo>
                    <a:pt x="261605" y="407114"/>
                  </a:lnTo>
                  <a:lnTo>
                    <a:pt x="261740" y="458464"/>
                  </a:lnTo>
                  <a:lnTo>
                    <a:pt x="261785" y="521449"/>
                  </a:lnTo>
                  <a:lnTo>
                    <a:pt x="256205" y="578691"/>
                  </a:lnTo>
                  <a:lnTo>
                    <a:pt x="250342" y="592458"/>
                  </a:lnTo>
                  <a:lnTo>
                    <a:pt x="240739" y="6034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28938" y="680009"/>
              <a:ext cx="231628" cy="10529"/>
            </a:xfrm>
            <a:custGeom>
              <a:avLst/>
              <a:gdLst/>
              <a:ahLst/>
              <a:cxnLst/>
              <a:rect l="0" t="0" r="0" b="0"/>
              <a:pathLst>
                <a:path w="231628" h="10529">
                  <a:moveTo>
                    <a:pt x="231627" y="0"/>
                  </a:moveTo>
                  <a:lnTo>
                    <a:pt x="173011" y="5589"/>
                  </a:lnTo>
                  <a:lnTo>
                    <a:pt x="110431" y="9553"/>
                  </a:lnTo>
                  <a:lnTo>
                    <a:pt x="60277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44752" y="532610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55280" y="848465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02721" y="458910"/>
              <a:ext cx="21058" cy="494841"/>
            </a:xfrm>
            <a:custGeom>
              <a:avLst/>
              <a:gdLst/>
              <a:ahLst/>
              <a:cxnLst/>
              <a:rect l="0" t="0" r="0" b="0"/>
              <a:pathLst>
                <a:path w="21058" h="494841">
                  <a:moveTo>
                    <a:pt x="0" y="0"/>
                  </a:moveTo>
                  <a:lnTo>
                    <a:pt x="8333" y="37478"/>
                  </a:lnTo>
                  <a:lnTo>
                    <a:pt x="10095" y="88902"/>
                  </a:lnTo>
                  <a:lnTo>
                    <a:pt x="10400" y="141375"/>
                  </a:lnTo>
                  <a:lnTo>
                    <a:pt x="10490" y="201376"/>
                  </a:lnTo>
                  <a:lnTo>
                    <a:pt x="16106" y="258019"/>
                  </a:lnTo>
                  <a:lnTo>
                    <a:pt x="19590" y="311847"/>
                  </a:lnTo>
                  <a:lnTo>
                    <a:pt x="20622" y="364840"/>
                  </a:lnTo>
                  <a:lnTo>
                    <a:pt x="20928" y="417587"/>
                  </a:lnTo>
                  <a:lnTo>
                    <a:pt x="21031" y="474727"/>
                  </a:lnTo>
                  <a:lnTo>
                    <a:pt x="21057" y="494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967397" y="416796"/>
              <a:ext cx="40651" cy="579069"/>
            </a:xfrm>
            <a:custGeom>
              <a:avLst/>
              <a:gdLst/>
              <a:ahLst/>
              <a:cxnLst/>
              <a:rect l="0" t="0" r="0" b="0"/>
              <a:pathLst>
                <a:path w="40651" h="579069">
                  <a:moveTo>
                    <a:pt x="9065" y="0"/>
                  </a:moveTo>
                  <a:lnTo>
                    <a:pt x="5945" y="42692"/>
                  </a:lnTo>
                  <a:lnTo>
                    <a:pt x="0" y="95521"/>
                  </a:lnTo>
                  <a:lnTo>
                    <a:pt x="4559" y="150745"/>
                  </a:lnTo>
                  <a:lnTo>
                    <a:pt x="7730" y="211562"/>
                  </a:lnTo>
                  <a:lnTo>
                    <a:pt x="8669" y="262857"/>
                  </a:lnTo>
                  <a:lnTo>
                    <a:pt x="16223" y="314875"/>
                  </a:lnTo>
                  <a:lnTo>
                    <a:pt x="22047" y="375237"/>
                  </a:lnTo>
                  <a:lnTo>
                    <a:pt x="27729" y="433666"/>
                  </a:lnTo>
                  <a:lnTo>
                    <a:pt x="32532" y="486073"/>
                  </a:lnTo>
                  <a:lnTo>
                    <a:pt x="39047" y="546400"/>
                  </a:lnTo>
                  <a:lnTo>
                    <a:pt x="40650" y="5790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Freeform 8"/>
          <p:cNvSpPr/>
          <p:nvPr/>
        </p:nvSpPr>
        <p:spPr>
          <a:xfrm>
            <a:off x="3866269" y="1252891"/>
            <a:ext cx="2050747" cy="726467"/>
          </a:xfrm>
          <a:custGeom>
            <a:avLst/>
            <a:gdLst/>
            <a:ahLst/>
            <a:cxnLst/>
            <a:rect l="0" t="0" r="0" b="0"/>
            <a:pathLst>
              <a:path w="2050747" h="726467">
                <a:moveTo>
                  <a:pt x="29275" y="726466"/>
                </a:moveTo>
                <a:lnTo>
                  <a:pt x="47233" y="663038"/>
                </a:lnTo>
                <a:lnTo>
                  <a:pt x="69085" y="601271"/>
                </a:lnTo>
                <a:lnTo>
                  <a:pt x="98492" y="545334"/>
                </a:lnTo>
                <a:lnTo>
                  <a:pt x="116884" y="485645"/>
                </a:lnTo>
                <a:lnTo>
                  <a:pt x="129855" y="434055"/>
                </a:lnTo>
                <a:lnTo>
                  <a:pt x="133631" y="378804"/>
                </a:lnTo>
                <a:lnTo>
                  <a:pt x="131165" y="339966"/>
                </a:lnTo>
                <a:lnTo>
                  <a:pt x="116565" y="277436"/>
                </a:lnTo>
                <a:lnTo>
                  <a:pt x="99766" y="232357"/>
                </a:lnTo>
                <a:lnTo>
                  <a:pt x="68912" y="171639"/>
                </a:lnTo>
                <a:lnTo>
                  <a:pt x="22111" y="113920"/>
                </a:lnTo>
                <a:lnTo>
                  <a:pt x="1156" y="89256"/>
                </a:lnTo>
                <a:lnTo>
                  <a:pt x="0" y="82901"/>
                </a:lnTo>
                <a:lnTo>
                  <a:pt x="2739" y="77494"/>
                </a:lnTo>
                <a:lnTo>
                  <a:pt x="8075" y="72719"/>
                </a:lnTo>
                <a:lnTo>
                  <a:pt x="29601" y="67415"/>
                </a:lnTo>
                <a:lnTo>
                  <a:pt x="91080" y="64009"/>
                </a:lnTo>
                <a:lnTo>
                  <a:pt x="142214" y="69008"/>
                </a:lnTo>
                <a:lnTo>
                  <a:pt x="203489" y="71603"/>
                </a:lnTo>
                <a:lnTo>
                  <a:pt x="266892" y="65183"/>
                </a:lnTo>
                <a:lnTo>
                  <a:pt x="319608" y="63767"/>
                </a:lnTo>
                <a:lnTo>
                  <a:pt x="379343" y="63289"/>
                </a:lnTo>
                <a:lnTo>
                  <a:pt x="437372" y="63194"/>
                </a:lnTo>
                <a:lnTo>
                  <a:pt x="500828" y="63175"/>
                </a:lnTo>
                <a:lnTo>
                  <a:pt x="547630" y="63172"/>
                </a:lnTo>
                <a:lnTo>
                  <a:pt x="610258" y="57582"/>
                </a:lnTo>
                <a:lnTo>
                  <a:pt x="668859" y="53618"/>
                </a:lnTo>
                <a:lnTo>
                  <a:pt x="718430" y="52931"/>
                </a:lnTo>
                <a:lnTo>
                  <a:pt x="768993" y="52728"/>
                </a:lnTo>
                <a:lnTo>
                  <a:pt x="831712" y="49540"/>
                </a:lnTo>
                <a:lnTo>
                  <a:pt x="882756" y="41194"/>
                </a:lnTo>
                <a:lnTo>
                  <a:pt x="934925" y="31313"/>
                </a:lnTo>
                <a:lnTo>
                  <a:pt x="984307" y="24096"/>
                </a:lnTo>
                <a:lnTo>
                  <a:pt x="1031695" y="21957"/>
                </a:lnTo>
                <a:lnTo>
                  <a:pt x="1082780" y="18204"/>
                </a:lnTo>
                <a:lnTo>
                  <a:pt x="1134962" y="12803"/>
                </a:lnTo>
                <a:lnTo>
                  <a:pt x="1187467" y="11202"/>
                </a:lnTo>
                <a:lnTo>
                  <a:pt x="1240069" y="10728"/>
                </a:lnTo>
                <a:lnTo>
                  <a:pt x="1292699" y="7468"/>
                </a:lnTo>
                <a:lnTo>
                  <a:pt x="1345338" y="2213"/>
                </a:lnTo>
                <a:lnTo>
                  <a:pt x="1397980" y="655"/>
                </a:lnTo>
                <a:lnTo>
                  <a:pt x="1450622" y="194"/>
                </a:lnTo>
                <a:lnTo>
                  <a:pt x="1503264" y="3177"/>
                </a:lnTo>
                <a:lnTo>
                  <a:pt x="1555907" y="8350"/>
                </a:lnTo>
                <a:lnTo>
                  <a:pt x="1608549" y="6763"/>
                </a:lnTo>
                <a:lnTo>
                  <a:pt x="1661192" y="2004"/>
                </a:lnTo>
                <a:lnTo>
                  <a:pt x="1713834" y="594"/>
                </a:lnTo>
                <a:lnTo>
                  <a:pt x="1769597" y="3295"/>
                </a:lnTo>
                <a:lnTo>
                  <a:pt x="1821214" y="5266"/>
                </a:lnTo>
                <a:lnTo>
                  <a:pt x="1881274" y="1040"/>
                </a:lnTo>
                <a:lnTo>
                  <a:pt x="1932162" y="308"/>
                </a:lnTo>
                <a:lnTo>
                  <a:pt x="1984285" y="91"/>
                </a:lnTo>
                <a:lnTo>
                  <a:pt x="2013019" y="40"/>
                </a:lnTo>
                <a:lnTo>
                  <a:pt x="2050746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3453347" y="1495046"/>
            <a:ext cx="968623" cy="463255"/>
            <a:chOff x="3453347" y="1495046"/>
            <a:chExt cx="968623" cy="463255"/>
          </a:xfrm>
        </p:grpSpPr>
        <p:sp>
          <p:nvSpPr>
            <p:cNvPr id="10" name="Freeform 9"/>
            <p:cNvSpPr/>
            <p:nvPr/>
          </p:nvSpPr>
          <p:spPr>
            <a:xfrm>
              <a:off x="3453347" y="1547689"/>
              <a:ext cx="42115" cy="389555"/>
            </a:xfrm>
            <a:custGeom>
              <a:avLst/>
              <a:gdLst/>
              <a:ahLst/>
              <a:cxnLst/>
              <a:rect l="0" t="0" r="0" b="0"/>
              <a:pathLst>
                <a:path w="42115" h="389555">
                  <a:moveTo>
                    <a:pt x="42114" y="0"/>
                  </a:moveTo>
                  <a:lnTo>
                    <a:pt x="27460" y="58617"/>
                  </a:lnTo>
                  <a:lnTo>
                    <a:pt x="22321" y="112791"/>
                  </a:lnTo>
                  <a:lnTo>
                    <a:pt x="21307" y="171671"/>
                  </a:lnTo>
                  <a:lnTo>
                    <a:pt x="21106" y="233692"/>
                  </a:lnTo>
                  <a:lnTo>
                    <a:pt x="13831" y="291003"/>
                  </a:lnTo>
                  <a:lnTo>
                    <a:pt x="8061" y="344264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659209" y="1495046"/>
              <a:ext cx="67880" cy="463255"/>
            </a:xfrm>
            <a:custGeom>
              <a:avLst/>
              <a:gdLst/>
              <a:ahLst/>
              <a:cxnLst/>
              <a:rect l="0" t="0" r="0" b="0"/>
              <a:pathLst>
                <a:path w="67880" h="463255">
                  <a:moveTo>
                    <a:pt x="67879" y="0"/>
                  </a:moveTo>
                  <a:lnTo>
                    <a:pt x="53224" y="53028"/>
                  </a:lnTo>
                  <a:lnTo>
                    <a:pt x="48086" y="104408"/>
                  </a:lnTo>
                  <a:lnTo>
                    <a:pt x="47196" y="152729"/>
                  </a:lnTo>
                  <a:lnTo>
                    <a:pt x="45763" y="204090"/>
                  </a:lnTo>
                  <a:lnTo>
                    <a:pt x="39619" y="256353"/>
                  </a:lnTo>
                  <a:lnTo>
                    <a:pt x="36109" y="307714"/>
                  </a:lnTo>
                  <a:lnTo>
                    <a:pt x="25035" y="364463"/>
                  </a:lnTo>
                  <a:lnTo>
                    <a:pt x="8121" y="420609"/>
                  </a:lnTo>
                  <a:lnTo>
                    <a:pt x="0" y="449059"/>
                  </a:lnTo>
                  <a:lnTo>
                    <a:pt x="399" y="453790"/>
                  </a:lnTo>
                  <a:lnTo>
                    <a:pt x="4708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122738" y="1498310"/>
              <a:ext cx="299232" cy="386292"/>
            </a:xfrm>
            <a:custGeom>
              <a:avLst/>
              <a:gdLst/>
              <a:ahLst/>
              <a:cxnLst/>
              <a:rect l="0" t="0" r="0" b="0"/>
              <a:pathLst>
                <a:path w="299232" h="386292">
                  <a:moveTo>
                    <a:pt x="288702" y="102021"/>
                  </a:moveTo>
                  <a:lnTo>
                    <a:pt x="269574" y="48146"/>
                  </a:lnTo>
                  <a:lnTo>
                    <a:pt x="258364" y="27774"/>
                  </a:lnTo>
                  <a:lnTo>
                    <a:pt x="242463" y="13260"/>
                  </a:lnTo>
                  <a:lnTo>
                    <a:pt x="233310" y="7752"/>
                  </a:lnTo>
                  <a:lnTo>
                    <a:pt x="192481" y="0"/>
                  </a:lnTo>
                  <a:lnTo>
                    <a:pt x="135858" y="5786"/>
                  </a:lnTo>
                  <a:lnTo>
                    <a:pt x="89664" y="21314"/>
                  </a:lnTo>
                  <a:lnTo>
                    <a:pt x="46745" y="46565"/>
                  </a:lnTo>
                  <a:lnTo>
                    <a:pt x="31817" y="63336"/>
                  </a:lnTo>
                  <a:lnTo>
                    <a:pt x="4988" y="123379"/>
                  </a:lnTo>
                  <a:lnTo>
                    <a:pt x="0" y="144269"/>
                  </a:lnTo>
                  <a:lnTo>
                    <a:pt x="6330" y="186275"/>
                  </a:lnTo>
                  <a:lnTo>
                    <a:pt x="9207" y="196795"/>
                  </a:lnTo>
                  <a:lnTo>
                    <a:pt x="14635" y="204978"/>
                  </a:lnTo>
                  <a:lnTo>
                    <a:pt x="30024" y="217190"/>
                  </a:lnTo>
                  <a:lnTo>
                    <a:pt x="69597" y="230642"/>
                  </a:lnTo>
                  <a:lnTo>
                    <a:pt x="107189" y="230858"/>
                  </a:lnTo>
                  <a:lnTo>
                    <a:pt x="151332" y="219281"/>
                  </a:lnTo>
                  <a:lnTo>
                    <a:pt x="190727" y="195677"/>
                  </a:lnTo>
                  <a:lnTo>
                    <a:pt x="242890" y="147580"/>
                  </a:lnTo>
                  <a:lnTo>
                    <a:pt x="276111" y="96460"/>
                  </a:lnTo>
                  <a:lnTo>
                    <a:pt x="280308" y="95974"/>
                  </a:lnTo>
                  <a:lnTo>
                    <a:pt x="283106" y="100329"/>
                  </a:lnTo>
                  <a:lnTo>
                    <a:pt x="287965" y="154874"/>
                  </a:lnTo>
                  <a:lnTo>
                    <a:pt x="291676" y="216143"/>
                  </a:lnTo>
                  <a:lnTo>
                    <a:pt x="297739" y="273652"/>
                  </a:lnTo>
                  <a:lnTo>
                    <a:pt x="298936" y="336138"/>
                  </a:lnTo>
                  <a:lnTo>
                    <a:pt x="299231" y="3862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4540503" y="1243249"/>
            <a:ext cx="1343127" cy="637253"/>
            <a:chOff x="4540503" y="1243249"/>
            <a:chExt cx="1343127" cy="637253"/>
          </a:xfrm>
        </p:grpSpPr>
        <p:sp>
          <p:nvSpPr>
            <p:cNvPr id="14" name="Freeform 13"/>
            <p:cNvSpPr/>
            <p:nvPr/>
          </p:nvSpPr>
          <p:spPr>
            <a:xfrm>
              <a:off x="4623213" y="1501642"/>
              <a:ext cx="339032" cy="378860"/>
            </a:xfrm>
            <a:custGeom>
              <a:avLst/>
              <a:gdLst/>
              <a:ahLst/>
              <a:cxnLst/>
              <a:rect l="0" t="0" r="0" b="0"/>
              <a:pathLst>
                <a:path w="339032" h="378860">
                  <a:moveTo>
                    <a:pt x="135667" y="35518"/>
                  </a:moveTo>
                  <a:lnTo>
                    <a:pt x="74795" y="69847"/>
                  </a:lnTo>
                  <a:lnTo>
                    <a:pt x="52121" y="92093"/>
                  </a:lnTo>
                  <a:lnTo>
                    <a:pt x="12505" y="151677"/>
                  </a:lnTo>
                  <a:lnTo>
                    <a:pt x="4889" y="173712"/>
                  </a:lnTo>
                  <a:lnTo>
                    <a:pt x="0" y="225986"/>
                  </a:lnTo>
                  <a:lnTo>
                    <a:pt x="4624" y="281372"/>
                  </a:lnTo>
                  <a:lnTo>
                    <a:pt x="17972" y="327797"/>
                  </a:lnTo>
                  <a:lnTo>
                    <a:pt x="36584" y="353096"/>
                  </a:lnTo>
                  <a:lnTo>
                    <a:pt x="54196" y="368127"/>
                  </a:lnTo>
                  <a:lnTo>
                    <a:pt x="76841" y="376367"/>
                  </a:lnTo>
                  <a:lnTo>
                    <a:pt x="102503" y="378859"/>
                  </a:lnTo>
                  <a:lnTo>
                    <a:pt x="165428" y="367919"/>
                  </a:lnTo>
                  <a:lnTo>
                    <a:pt x="219655" y="339789"/>
                  </a:lnTo>
                  <a:lnTo>
                    <a:pt x="278927" y="291650"/>
                  </a:lnTo>
                  <a:lnTo>
                    <a:pt x="300427" y="265047"/>
                  </a:lnTo>
                  <a:lnTo>
                    <a:pt x="324232" y="205893"/>
                  </a:lnTo>
                  <a:lnTo>
                    <a:pt x="339031" y="156650"/>
                  </a:lnTo>
                  <a:lnTo>
                    <a:pt x="338513" y="121322"/>
                  </a:lnTo>
                  <a:lnTo>
                    <a:pt x="326687" y="77943"/>
                  </a:lnTo>
                  <a:lnTo>
                    <a:pt x="303035" y="38699"/>
                  </a:lnTo>
                  <a:lnTo>
                    <a:pt x="288432" y="24064"/>
                  </a:lnTo>
                  <a:lnTo>
                    <a:pt x="240273" y="1226"/>
                  </a:lnTo>
                  <a:lnTo>
                    <a:pt x="216474" y="0"/>
                  </a:lnTo>
                  <a:lnTo>
                    <a:pt x="168657" y="8745"/>
                  </a:lnTo>
                  <a:lnTo>
                    <a:pt x="135667" y="249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540503" y="1842487"/>
              <a:ext cx="26575" cy="23828"/>
            </a:xfrm>
            <a:custGeom>
              <a:avLst/>
              <a:gdLst/>
              <a:ahLst/>
              <a:cxnLst/>
              <a:rect l="0" t="0" r="0" b="0"/>
              <a:pathLst>
                <a:path w="26575" h="23828">
                  <a:moveTo>
                    <a:pt x="18336" y="0"/>
                  </a:moveTo>
                  <a:lnTo>
                    <a:pt x="12747" y="16767"/>
                  </a:lnTo>
                  <a:lnTo>
                    <a:pt x="9931" y="18197"/>
                  </a:lnTo>
                  <a:lnTo>
                    <a:pt x="6883" y="15641"/>
                  </a:lnTo>
                  <a:lnTo>
                    <a:pt x="3682" y="10427"/>
                  </a:lnTo>
                  <a:lnTo>
                    <a:pt x="2718" y="10461"/>
                  </a:lnTo>
                  <a:lnTo>
                    <a:pt x="4766" y="19857"/>
                  </a:lnTo>
                  <a:lnTo>
                    <a:pt x="9289" y="22597"/>
                  </a:lnTo>
                  <a:lnTo>
                    <a:pt x="23674" y="22521"/>
                  </a:lnTo>
                  <a:lnTo>
                    <a:pt x="26574" y="19693"/>
                  </a:lnTo>
                  <a:lnTo>
                    <a:pt x="26168" y="15468"/>
                  </a:lnTo>
                  <a:lnTo>
                    <a:pt x="23557" y="10312"/>
                  </a:lnTo>
                  <a:lnTo>
                    <a:pt x="18307" y="8045"/>
                  </a:lnTo>
                  <a:lnTo>
                    <a:pt x="3115" y="8644"/>
                  </a:lnTo>
                  <a:lnTo>
                    <a:pt x="0" y="11612"/>
                  </a:lnTo>
                  <a:lnTo>
                    <a:pt x="263" y="15930"/>
                  </a:lnTo>
                  <a:lnTo>
                    <a:pt x="2778" y="21148"/>
                  </a:lnTo>
                  <a:lnTo>
                    <a:pt x="5624" y="23458"/>
                  </a:lnTo>
                  <a:lnTo>
                    <a:pt x="8692" y="23827"/>
                  </a:lnTo>
                  <a:lnTo>
                    <a:pt x="18336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097701" y="1484518"/>
              <a:ext cx="302384" cy="314552"/>
            </a:xfrm>
            <a:custGeom>
              <a:avLst/>
              <a:gdLst/>
              <a:ahLst/>
              <a:cxnLst/>
              <a:rect l="0" t="0" r="0" b="0"/>
              <a:pathLst>
                <a:path w="302384" h="314552">
                  <a:moveTo>
                    <a:pt x="113905" y="10528"/>
                  </a:moveTo>
                  <a:lnTo>
                    <a:pt x="91548" y="10528"/>
                  </a:lnTo>
                  <a:lnTo>
                    <a:pt x="74333" y="16767"/>
                  </a:lnTo>
                  <a:lnTo>
                    <a:pt x="44217" y="39837"/>
                  </a:lnTo>
                  <a:lnTo>
                    <a:pt x="10710" y="95481"/>
                  </a:lnTo>
                  <a:lnTo>
                    <a:pt x="1830" y="137735"/>
                  </a:lnTo>
                  <a:lnTo>
                    <a:pt x="0" y="196009"/>
                  </a:lnTo>
                  <a:lnTo>
                    <a:pt x="9690" y="249461"/>
                  </a:lnTo>
                  <a:lnTo>
                    <a:pt x="17284" y="271138"/>
                  </a:lnTo>
                  <a:lnTo>
                    <a:pt x="28458" y="288572"/>
                  </a:lnTo>
                  <a:lnTo>
                    <a:pt x="44343" y="300999"/>
                  </a:lnTo>
                  <a:lnTo>
                    <a:pt x="64271" y="309252"/>
                  </a:lnTo>
                  <a:lnTo>
                    <a:pt x="115192" y="314551"/>
                  </a:lnTo>
                  <a:lnTo>
                    <a:pt x="141383" y="312935"/>
                  </a:lnTo>
                  <a:lnTo>
                    <a:pt x="203181" y="286470"/>
                  </a:lnTo>
                  <a:lnTo>
                    <a:pt x="265762" y="245550"/>
                  </a:lnTo>
                  <a:lnTo>
                    <a:pt x="283032" y="218984"/>
                  </a:lnTo>
                  <a:lnTo>
                    <a:pt x="298178" y="177397"/>
                  </a:lnTo>
                  <a:lnTo>
                    <a:pt x="302383" y="125335"/>
                  </a:lnTo>
                  <a:lnTo>
                    <a:pt x="299992" y="87049"/>
                  </a:lnTo>
                  <a:lnTo>
                    <a:pt x="288755" y="53478"/>
                  </a:lnTo>
                  <a:lnTo>
                    <a:pt x="283114" y="42671"/>
                  </a:lnTo>
                  <a:lnTo>
                    <a:pt x="267488" y="27543"/>
                  </a:lnTo>
                  <a:lnTo>
                    <a:pt x="228860" y="8300"/>
                  </a:lnTo>
                  <a:lnTo>
                    <a:pt x="17707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520350" y="1452932"/>
              <a:ext cx="363280" cy="319846"/>
            </a:xfrm>
            <a:custGeom>
              <a:avLst/>
              <a:gdLst/>
              <a:ahLst/>
              <a:cxnLst/>
              <a:rect l="0" t="0" r="0" b="0"/>
              <a:pathLst>
                <a:path w="363280" h="319846">
                  <a:moveTo>
                    <a:pt x="165039" y="0"/>
                  </a:moveTo>
                  <a:lnTo>
                    <a:pt x="101611" y="19128"/>
                  </a:lnTo>
                  <a:lnTo>
                    <a:pt x="54780" y="49803"/>
                  </a:lnTo>
                  <a:lnTo>
                    <a:pt x="32284" y="70389"/>
                  </a:lnTo>
                  <a:lnTo>
                    <a:pt x="12127" y="113946"/>
                  </a:lnTo>
                  <a:lnTo>
                    <a:pt x="0" y="160678"/>
                  </a:lnTo>
                  <a:lnTo>
                    <a:pt x="715" y="197737"/>
                  </a:lnTo>
                  <a:lnTo>
                    <a:pt x="6608" y="220074"/>
                  </a:lnTo>
                  <a:lnTo>
                    <a:pt x="29455" y="259891"/>
                  </a:lnTo>
                  <a:lnTo>
                    <a:pt x="56498" y="290632"/>
                  </a:lnTo>
                  <a:lnTo>
                    <a:pt x="82965" y="306562"/>
                  </a:lnTo>
                  <a:lnTo>
                    <a:pt x="113034" y="318691"/>
                  </a:lnTo>
                  <a:lnTo>
                    <a:pt x="133737" y="319845"/>
                  </a:lnTo>
                  <a:lnTo>
                    <a:pt x="193368" y="307975"/>
                  </a:lnTo>
                  <a:lnTo>
                    <a:pt x="248837" y="291175"/>
                  </a:lnTo>
                  <a:lnTo>
                    <a:pt x="275135" y="275137"/>
                  </a:lnTo>
                  <a:lnTo>
                    <a:pt x="333408" y="217897"/>
                  </a:lnTo>
                  <a:lnTo>
                    <a:pt x="355964" y="178352"/>
                  </a:lnTo>
                  <a:lnTo>
                    <a:pt x="363279" y="128340"/>
                  </a:lnTo>
                  <a:lnTo>
                    <a:pt x="361604" y="76521"/>
                  </a:lnTo>
                  <a:lnTo>
                    <a:pt x="355346" y="55066"/>
                  </a:lnTo>
                  <a:lnTo>
                    <a:pt x="344766" y="37732"/>
                  </a:lnTo>
                  <a:lnTo>
                    <a:pt x="329145" y="25349"/>
                  </a:lnTo>
                  <a:lnTo>
                    <a:pt x="29138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554792" y="1243249"/>
              <a:ext cx="7232" cy="2133"/>
            </a:xfrm>
            <a:custGeom>
              <a:avLst/>
              <a:gdLst/>
              <a:ahLst/>
              <a:cxnLst/>
              <a:rect l="0" t="0" r="0" b="0"/>
              <a:pathLst>
                <a:path w="7232" h="2133">
                  <a:moveTo>
                    <a:pt x="0" y="0"/>
                  </a:moveTo>
                  <a:lnTo>
                    <a:pt x="2685" y="1775"/>
                  </a:lnTo>
                  <a:lnTo>
                    <a:pt x="7231" y="21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3969243" y="2028444"/>
            <a:ext cx="1558219" cy="936488"/>
            <a:chOff x="3969243" y="2028444"/>
            <a:chExt cx="1558219" cy="936488"/>
          </a:xfrm>
        </p:grpSpPr>
        <p:sp>
          <p:nvSpPr>
            <p:cNvPr id="20" name="Freeform 19"/>
            <p:cNvSpPr/>
            <p:nvPr/>
          </p:nvSpPr>
          <p:spPr>
            <a:xfrm>
              <a:off x="4271466" y="2087754"/>
              <a:ext cx="150504" cy="380650"/>
            </a:xfrm>
            <a:custGeom>
              <a:avLst/>
              <a:gdLst/>
              <a:ahLst/>
              <a:cxnLst/>
              <a:rect l="0" t="0" r="0" b="0"/>
              <a:pathLst>
                <a:path w="150504" h="380650">
                  <a:moveTo>
                    <a:pt x="150503" y="60059"/>
                  </a:moveTo>
                  <a:lnTo>
                    <a:pt x="107841" y="120932"/>
                  </a:lnTo>
                  <a:lnTo>
                    <a:pt x="95277" y="137417"/>
                  </a:lnTo>
                  <a:lnTo>
                    <a:pt x="62938" y="198420"/>
                  </a:lnTo>
                  <a:lnTo>
                    <a:pt x="45945" y="250560"/>
                  </a:lnTo>
                  <a:lnTo>
                    <a:pt x="28936" y="312657"/>
                  </a:lnTo>
                  <a:lnTo>
                    <a:pt x="26745" y="351192"/>
                  </a:lnTo>
                  <a:lnTo>
                    <a:pt x="30379" y="374285"/>
                  </a:lnTo>
                  <a:lnTo>
                    <a:pt x="35325" y="379507"/>
                  </a:lnTo>
                  <a:lnTo>
                    <a:pt x="42132" y="380649"/>
                  </a:lnTo>
                  <a:lnTo>
                    <a:pt x="57884" y="375679"/>
                  </a:lnTo>
                  <a:lnTo>
                    <a:pt x="72684" y="365671"/>
                  </a:lnTo>
                  <a:lnTo>
                    <a:pt x="83941" y="350305"/>
                  </a:lnTo>
                  <a:lnTo>
                    <a:pt x="100700" y="306255"/>
                  </a:lnTo>
                  <a:lnTo>
                    <a:pt x="106111" y="266237"/>
                  </a:lnTo>
                  <a:lnTo>
                    <a:pt x="102125" y="230333"/>
                  </a:lnTo>
                  <a:lnTo>
                    <a:pt x="93516" y="211386"/>
                  </a:lnTo>
                  <a:lnTo>
                    <a:pt x="48473" y="149490"/>
                  </a:lnTo>
                  <a:lnTo>
                    <a:pt x="21771" y="110480"/>
                  </a:lnTo>
                  <a:lnTo>
                    <a:pt x="204" y="50855"/>
                  </a:lnTo>
                  <a:lnTo>
                    <a:pt x="0" y="41055"/>
                  </a:lnTo>
                  <a:lnTo>
                    <a:pt x="6014" y="23927"/>
                  </a:lnTo>
                  <a:lnTo>
                    <a:pt x="19605" y="11635"/>
                  </a:lnTo>
                  <a:lnTo>
                    <a:pt x="38513" y="3442"/>
                  </a:lnTo>
                  <a:lnTo>
                    <a:pt x="74297" y="0"/>
                  </a:lnTo>
                  <a:lnTo>
                    <a:pt x="96746" y="3340"/>
                  </a:lnTo>
                  <a:lnTo>
                    <a:pt x="115303" y="11844"/>
                  </a:lnTo>
                  <a:lnTo>
                    <a:pt x="123526" y="17387"/>
                  </a:lnTo>
                  <a:lnTo>
                    <a:pt x="135783" y="3290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645900" y="2028444"/>
              <a:ext cx="137995" cy="350145"/>
            </a:xfrm>
            <a:custGeom>
              <a:avLst/>
              <a:gdLst/>
              <a:ahLst/>
              <a:cxnLst/>
              <a:rect l="0" t="0" r="0" b="0"/>
              <a:pathLst>
                <a:path w="137995" h="350145">
                  <a:moveTo>
                    <a:pt x="123509" y="66727"/>
                  </a:moveTo>
                  <a:lnTo>
                    <a:pt x="107868" y="93113"/>
                  </a:lnTo>
                  <a:lnTo>
                    <a:pt x="83076" y="155628"/>
                  </a:lnTo>
                  <a:lnTo>
                    <a:pt x="63703" y="209676"/>
                  </a:lnTo>
                  <a:lnTo>
                    <a:pt x="47557" y="246732"/>
                  </a:lnTo>
                  <a:lnTo>
                    <a:pt x="40916" y="307351"/>
                  </a:lnTo>
                  <a:lnTo>
                    <a:pt x="40371" y="321899"/>
                  </a:lnTo>
                  <a:lnTo>
                    <a:pt x="43517" y="332768"/>
                  </a:lnTo>
                  <a:lnTo>
                    <a:pt x="49124" y="341184"/>
                  </a:lnTo>
                  <a:lnTo>
                    <a:pt x="56371" y="347964"/>
                  </a:lnTo>
                  <a:lnTo>
                    <a:pt x="64713" y="350144"/>
                  </a:lnTo>
                  <a:lnTo>
                    <a:pt x="83339" y="346328"/>
                  </a:lnTo>
                  <a:lnTo>
                    <a:pt x="107967" y="331026"/>
                  </a:lnTo>
                  <a:lnTo>
                    <a:pt x="119721" y="315214"/>
                  </a:lnTo>
                  <a:lnTo>
                    <a:pt x="136799" y="276468"/>
                  </a:lnTo>
                  <a:lnTo>
                    <a:pt x="137994" y="252752"/>
                  </a:lnTo>
                  <a:lnTo>
                    <a:pt x="133456" y="227783"/>
                  </a:lnTo>
                  <a:lnTo>
                    <a:pt x="123641" y="204988"/>
                  </a:lnTo>
                  <a:lnTo>
                    <a:pt x="75543" y="155202"/>
                  </a:lnTo>
                  <a:lnTo>
                    <a:pt x="23299" y="106826"/>
                  </a:lnTo>
                  <a:lnTo>
                    <a:pt x="6730" y="76658"/>
                  </a:lnTo>
                  <a:lnTo>
                    <a:pt x="0" y="39903"/>
                  </a:lnTo>
                  <a:lnTo>
                    <a:pt x="2565" y="30127"/>
                  </a:lnTo>
                  <a:lnTo>
                    <a:pt x="7785" y="22440"/>
                  </a:lnTo>
                  <a:lnTo>
                    <a:pt x="22943" y="10779"/>
                  </a:lnTo>
                  <a:lnTo>
                    <a:pt x="41379" y="1697"/>
                  </a:lnTo>
                  <a:lnTo>
                    <a:pt x="64390" y="0"/>
                  </a:lnTo>
                  <a:lnTo>
                    <a:pt x="102452" y="35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169285" y="2495339"/>
              <a:ext cx="1358177" cy="63087"/>
            </a:xfrm>
            <a:custGeom>
              <a:avLst/>
              <a:gdLst/>
              <a:ahLst/>
              <a:cxnLst/>
              <a:rect l="0" t="0" r="0" b="0"/>
              <a:pathLst>
                <a:path w="1358177" h="63087">
                  <a:moveTo>
                    <a:pt x="0" y="63086"/>
                  </a:moveTo>
                  <a:lnTo>
                    <a:pt x="37478" y="54752"/>
                  </a:lnTo>
                  <a:lnTo>
                    <a:pt x="88901" y="47401"/>
                  </a:lnTo>
                  <a:lnTo>
                    <a:pt x="135785" y="43620"/>
                  </a:lnTo>
                  <a:lnTo>
                    <a:pt x="186721" y="42500"/>
                  </a:lnTo>
                  <a:lnTo>
                    <a:pt x="238858" y="36579"/>
                  </a:lnTo>
                  <a:lnTo>
                    <a:pt x="300472" y="32503"/>
                  </a:lnTo>
                  <a:lnTo>
                    <a:pt x="357703" y="31698"/>
                  </a:lnTo>
                  <a:lnTo>
                    <a:pt x="414068" y="31539"/>
                  </a:lnTo>
                  <a:lnTo>
                    <a:pt x="470262" y="24272"/>
                  </a:lnTo>
                  <a:lnTo>
                    <a:pt x="529542" y="21624"/>
                  </a:lnTo>
                  <a:lnTo>
                    <a:pt x="591641" y="15511"/>
                  </a:lnTo>
                  <a:lnTo>
                    <a:pt x="648968" y="11444"/>
                  </a:lnTo>
                  <a:lnTo>
                    <a:pt x="708471" y="10641"/>
                  </a:lnTo>
                  <a:lnTo>
                    <a:pt x="770615" y="10482"/>
                  </a:lnTo>
                  <a:lnTo>
                    <a:pt x="827950" y="10451"/>
                  </a:lnTo>
                  <a:lnTo>
                    <a:pt x="887455" y="10445"/>
                  </a:lnTo>
                  <a:lnTo>
                    <a:pt x="949599" y="4854"/>
                  </a:lnTo>
                  <a:lnTo>
                    <a:pt x="1008104" y="890"/>
                  </a:lnTo>
                  <a:lnTo>
                    <a:pt x="1057659" y="204"/>
                  </a:lnTo>
                  <a:lnTo>
                    <a:pt x="1109387" y="0"/>
                  </a:lnTo>
                  <a:lnTo>
                    <a:pt x="1160588" y="1110"/>
                  </a:lnTo>
                  <a:lnTo>
                    <a:pt x="1223523" y="8253"/>
                  </a:lnTo>
                  <a:lnTo>
                    <a:pt x="1286344" y="10010"/>
                  </a:lnTo>
                  <a:lnTo>
                    <a:pt x="1345481" y="10386"/>
                  </a:lnTo>
                  <a:lnTo>
                    <a:pt x="1358176" y="104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969243" y="2305741"/>
              <a:ext cx="178986" cy="10529"/>
            </a:xfrm>
            <a:custGeom>
              <a:avLst/>
              <a:gdLst/>
              <a:ahLst/>
              <a:cxnLst/>
              <a:rect l="0" t="0" r="0" b="0"/>
              <a:pathLst>
                <a:path w="178986" h="10529">
                  <a:moveTo>
                    <a:pt x="178985" y="0"/>
                  </a:moveTo>
                  <a:lnTo>
                    <a:pt x="130054" y="8333"/>
                  </a:lnTo>
                  <a:lnTo>
                    <a:pt x="70923" y="10094"/>
                  </a:lnTo>
                  <a:lnTo>
                    <a:pt x="12575" y="1047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604699" y="2656309"/>
              <a:ext cx="227882" cy="308623"/>
            </a:xfrm>
            <a:custGeom>
              <a:avLst/>
              <a:gdLst/>
              <a:ahLst/>
              <a:cxnLst/>
              <a:rect l="0" t="0" r="0" b="0"/>
              <a:pathLst>
                <a:path w="227882" h="308623">
                  <a:moveTo>
                    <a:pt x="59425" y="17929"/>
                  </a:moveTo>
                  <a:lnTo>
                    <a:pt x="42658" y="29107"/>
                  </a:lnTo>
                  <a:lnTo>
                    <a:pt x="31306" y="43954"/>
                  </a:lnTo>
                  <a:lnTo>
                    <a:pt x="8897" y="82081"/>
                  </a:lnTo>
                  <a:lnTo>
                    <a:pt x="4683" y="84094"/>
                  </a:lnTo>
                  <a:lnTo>
                    <a:pt x="1873" y="80756"/>
                  </a:lnTo>
                  <a:lnTo>
                    <a:pt x="0" y="73852"/>
                  </a:lnTo>
                  <a:lnTo>
                    <a:pt x="1091" y="66909"/>
                  </a:lnTo>
                  <a:lnTo>
                    <a:pt x="25891" y="26358"/>
                  </a:lnTo>
                  <a:lnTo>
                    <a:pt x="42181" y="12706"/>
                  </a:lnTo>
                  <a:lnTo>
                    <a:pt x="62290" y="3909"/>
                  </a:lnTo>
                  <a:lnTo>
                    <a:pt x="86825" y="0"/>
                  </a:lnTo>
                  <a:lnTo>
                    <a:pt x="97579" y="2467"/>
                  </a:lnTo>
                  <a:lnTo>
                    <a:pt x="123892" y="21536"/>
                  </a:lnTo>
                  <a:lnTo>
                    <a:pt x="145337" y="43694"/>
                  </a:lnTo>
                  <a:lnTo>
                    <a:pt x="171261" y="102570"/>
                  </a:lnTo>
                  <a:lnTo>
                    <a:pt x="180949" y="136205"/>
                  </a:lnTo>
                  <a:lnTo>
                    <a:pt x="181696" y="195667"/>
                  </a:lnTo>
                  <a:lnTo>
                    <a:pt x="170925" y="247230"/>
                  </a:lnTo>
                  <a:lnTo>
                    <a:pt x="155373" y="274863"/>
                  </a:lnTo>
                  <a:lnTo>
                    <a:pt x="135947" y="297868"/>
                  </a:lnTo>
                  <a:lnTo>
                    <a:pt x="116052" y="306123"/>
                  </a:lnTo>
                  <a:lnTo>
                    <a:pt x="92781" y="308622"/>
                  </a:lnTo>
                  <a:lnTo>
                    <a:pt x="70741" y="305833"/>
                  </a:lnTo>
                  <a:lnTo>
                    <a:pt x="52366" y="297575"/>
                  </a:lnTo>
                  <a:lnTo>
                    <a:pt x="44190" y="292097"/>
                  </a:lnTo>
                  <a:lnTo>
                    <a:pt x="38740" y="283766"/>
                  </a:lnTo>
                  <a:lnTo>
                    <a:pt x="32684" y="262031"/>
                  </a:lnTo>
                  <a:lnTo>
                    <a:pt x="34579" y="253193"/>
                  </a:lnTo>
                  <a:lnTo>
                    <a:pt x="39351" y="246131"/>
                  </a:lnTo>
                  <a:lnTo>
                    <a:pt x="54013" y="235166"/>
                  </a:lnTo>
                  <a:lnTo>
                    <a:pt x="72227" y="226393"/>
                  </a:lnTo>
                  <a:lnTo>
                    <a:pt x="107802" y="220466"/>
                  </a:lnTo>
                  <a:lnTo>
                    <a:pt x="160575" y="234104"/>
                  </a:lnTo>
                  <a:lnTo>
                    <a:pt x="202888" y="249277"/>
                  </a:lnTo>
                  <a:lnTo>
                    <a:pt x="227881" y="2600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856345" y="2663709"/>
              <a:ext cx="245926" cy="256406"/>
            </a:xfrm>
            <a:custGeom>
              <a:avLst/>
              <a:gdLst/>
              <a:ahLst/>
              <a:cxnLst/>
              <a:rect l="0" t="0" r="0" b="0"/>
              <a:pathLst>
                <a:path w="245926" h="256406">
                  <a:moveTo>
                    <a:pt x="134162" y="10529"/>
                  </a:moveTo>
                  <a:lnTo>
                    <a:pt x="117395" y="4940"/>
                  </a:lnTo>
                  <a:lnTo>
                    <a:pt x="99804" y="5315"/>
                  </a:lnTo>
                  <a:lnTo>
                    <a:pt x="81457" y="10551"/>
                  </a:lnTo>
                  <a:lnTo>
                    <a:pt x="65504" y="20677"/>
                  </a:lnTo>
                  <a:lnTo>
                    <a:pt x="21993" y="74591"/>
                  </a:lnTo>
                  <a:lnTo>
                    <a:pt x="6431" y="111139"/>
                  </a:lnTo>
                  <a:lnTo>
                    <a:pt x="0" y="151603"/>
                  </a:lnTo>
                  <a:lnTo>
                    <a:pt x="3683" y="187640"/>
                  </a:lnTo>
                  <a:lnTo>
                    <a:pt x="17773" y="220544"/>
                  </a:lnTo>
                  <a:lnTo>
                    <a:pt x="33301" y="235670"/>
                  </a:lnTo>
                  <a:lnTo>
                    <a:pt x="71865" y="254913"/>
                  </a:lnTo>
                  <a:lnTo>
                    <a:pt x="92437" y="256405"/>
                  </a:lnTo>
                  <a:lnTo>
                    <a:pt x="134239" y="247830"/>
                  </a:lnTo>
                  <a:lnTo>
                    <a:pt x="160182" y="232659"/>
                  </a:lnTo>
                  <a:lnTo>
                    <a:pt x="197062" y="196596"/>
                  </a:lnTo>
                  <a:lnTo>
                    <a:pt x="236304" y="141782"/>
                  </a:lnTo>
                  <a:lnTo>
                    <a:pt x="245925" y="103621"/>
                  </a:lnTo>
                  <a:lnTo>
                    <a:pt x="245656" y="65798"/>
                  </a:lnTo>
                  <a:lnTo>
                    <a:pt x="239867" y="44452"/>
                  </a:lnTo>
                  <a:lnTo>
                    <a:pt x="229495" y="27165"/>
                  </a:lnTo>
                  <a:lnTo>
                    <a:pt x="213967" y="14804"/>
                  </a:lnTo>
                  <a:lnTo>
                    <a:pt x="195367" y="6580"/>
                  </a:lnTo>
                  <a:lnTo>
                    <a:pt x="15522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643067" y="3074321"/>
            <a:ext cx="1200250" cy="473783"/>
            <a:chOff x="4643067" y="3074321"/>
            <a:chExt cx="1200250" cy="473783"/>
          </a:xfrm>
        </p:grpSpPr>
        <p:sp>
          <p:nvSpPr>
            <p:cNvPr id="27" name="Freeform 26"/>
            <p:cNvSpPr/>
            <p:nvPr/>
          </p:nvSpPr>
          <p:spPr>
            <a:xfrm>
              <a:off x="4753291" y="3116435"/>
              <a:ext cx="21149" cy="221099"/>
            </a:xfrm>
            <a:custGeom>
              <a:avLst/>
              <a:gdLst/>
              <a:ahLst/>
              <a:cxnLst/>
              <a:rect l="0" t="0" r="0" b="0"/>
              <a:pathLst>
                <a:path w="21149" h="221099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6073" y="91829"/>
                  </a:lnTo>
                  <a:lnTo>
                    <a:pt x="16906" y="142531"/>
                  </a:lnTo>
                  <a:lnTo>
                    <a:pt x="21148" y="172141"/>
                  </a:lnTo>
                  <a:lnTo>
                    <a:pt x="16118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969450" y="3074321"/>
              <a:ext cx="10530" cy="221099"/>
            </a:xfrm>
            <a:custGeom>
              <a:avLst/>
              <a:gdLst/>
              <a:ahLst/>
              <a:cxnLst/>
              <a:rect l="0" t="0" r="0" b="0"/>
              <a:pathLst>
                <a:path w="10530" h="221099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7236" y="164801"/>
                  </a:lnTo>
                  <a:lnTo>
                    <a:pt x="10529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643067" y="3464309"/>
              <a:ext cx="1200250" cy="83795"/>
            </a:xfrm>
            <a:custGeom>
              <a:avLst/>
              <a:gdLst/>
              <a:ahLst/>
              <a:cxnLst/>
              <a:rect l="0" t="0" r="0" b="0"/>
              <a:pathLst>
                <a:path w="1200250" h="83795">
                  <a:moveTo>
                    <a:pt x="0" y="10095"/>
                  </a:moveTo>
                  <a:lnTo>
                    <a:pt x="37478" y="1761"/>
                  </a:lnTo>
                  <a:lnTo>
                    <a:pt x="88901" y="0"/>
                  </a:lnTo>
                  <a:lnTo>
                    <a:pt x="151355" y="822"/>
                  </a:lnTo>
                  <a:lnTo>
                    <a:pt x="209965" y="7917"/>
                  </a:lnTo>
                  <a:lnTo>
                    <a:pt x="266603" y="9664"/>
                  </a:lnTo>
                  <a:lnTo>
                    <a:pt x="321680" y="11180"/>
                  </a:lnTo>
                  <a:lnTo>
                    <a:pt x="383996" y="19148"/>
                  </a:lnTo>
                  <a:lnTo>
                    <a:pt x="447381" y="20332"/>
                  </a:lnTo>
                  <a:lnTo>
                    <a:pt x="498845" y="21706"/>
                  </a:lnTo>
                  <a:lnTo>
                    <a:pt x="549969" y="27833"/>
                  </a:lnTo>
                  <a:lnTo>
                    <a:pt x="612877" y="30496"/>
                  </a:lnTo>
                  <a:lnTo>
                    <a:pt x="675693" y="31022"/>
                  </a:lnTo>
                  <a:lnTo>
                    <a:pt x="733161" y="38362"/>
                  </a:lnTo>
                  <a:lnTo>
                    <a:pt x="792693" y="44145"/>
                  </a:lnTo>
                  <a:lnTo>
                    <a:pt x="854841" y="50615"/>
                  </a:lnTo>
                  <a:lnTo>
                    <a:pt x="913348" y="59130"/>
                  </a:lnTo>
                  <a:lnTo>
                    <a:pt x="961733" y="61668"/>
                  </a:lnTo>
                  <a:lnTo>
                    <a:pt x="1020597" y="65646"/>
                  </a:lnTo>
                  <a:lnTo>
                    <a:pt x="1077284" y="71760"/>
                  </a:lnTo>
                  <a:lnTo>
                    <a:pt x="1139608" y="74138"/>
                  </a:lnTo>
                  <a:lnTo>
                    <a:pt x="1200249" y="837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>
            <a:off x="5424208" y="3598338"/>
            <a:ext cx="48792" cy="21647"/>
          </a:xfrm>
          <a:custGeom>
            <a:avLst/>
            <a:gdLst/>
            <a:ahLst/>
            <a:cxnLst/>
            <a:rect l="0" t="0" r="0" b="0"/>
            <a:pathLst>
              <a:path w="48792" h="21647">
                <a:moveTo>
                  <a:pt x="48791" y="21646"/>
                </a:moveTo>
                <a:lnTo>
                  <a:pt x="35540" y="8758"/>
                </a:lnTo>
                <a:lnTo>
                  <a:pt x="26525" y="3132"/>
                </a:lnTo>
                <a:lnTo>
                  <a:pt x="4031" y="0"/>
                </a:lnTo>
                <a:lnTo>
                  <a:pt x="0" y="20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4464082" y="3200663"/>
            <a:ext cx="136872" cy="21058"/>
          </a:xfrm>
          <a:custGeom>
            <a:avLst/>
            <a:gdLst/>
            <a:ahLst/>
            <a:cxnLst/>
            <a:rect l="0" t="0" r="0" b="0"/>
            <a:pathLst>
              <a:path w="136872" h="21058">
                <a:moveTo>
                  <a:pt x="136871" y="0"/>
                </a:moveTo>
                <a:lnTo>
                  <a:pt x="78254" y="9065"/>
                </a:lnTo>
                <a:lnTo>
                  <a:pt x="19563" y="18669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/>
          <p:cNvGrpSpPr/>
          <p:nvPr/>
        </p:nvGrpSpPr>
        <p:grpSpPr>
          <a:xfrm>
            <a:off x="4962152" y="3562664"/>
            <a:ext cx="511410" cy="343409"/>
            <a:chOff x="4962152" y="3562664"/>
            <a:chExt cx="511410" cy="343409"/>
          </a:xfrm>
        </p:grpSpPr>
        <p:sp>
          <p:nvSpPr>
            <p:cNvPr id="33" name="Freeform 32"/>
            <p:cNvSpPr/>
            <p:nvPr/>
          </p:nvSpPr>
          <p:spPr>
            <a:xfrm>
              <a:off x="4962152" y="3562664"/>
              <a:ext cx="154699" cy="343409"/>
            </a:xfrm>
            <a:custGeom>
              <a:avLst/>
              <a:gdLst/>
              <a:ahLst/>
              <a:cxnLst/>
              <a:rect l="0" t="0" r="0" b="0"/>
              <a:pathLst>
                <a:path w="154699" h="343409">
                  <a:moveTo>
                    <a:pt x="154698" y="101253"/>
                  </a:moveTo>
                  <a:lnTo>
                    <a:pt x="135569" y="48548"/>
                  </a:lnTo>
                  <a:lnTo>
                    <a:pt x="104894" y="10460"/>
                  </a:lnTo>
                  <a:lnTo>
                    <a:pt x="84989" y="2409"/>
                  </a:lnTo>
                  <a:lnTo>
                    <a:pt x="61715" y="0"/>
                  </a:lnTo>
                  <a:lnTo>
                    <a:pt x="39672" y="2829"/>
                  </a:lnTo>
                  <a:lnTo>
                    <a:pt x="21297" y="11106"/>
                  </a:lnTo>
                  <a:lnTo>
                    <a:pt x="13121" y="16588"/>
                  </a:lnTo>
                  <a:lnTo>
                    <a:pt x="7671" y="24922"/>
                  </a:lnTo>
                  <a:lnTo>
                    <a:pt x="0" y="59009"/>
                  </a:lnTo>
                  <a:lnTo>
                    <a:pt x="528" y="109330"/>
                  </a:lnTo>
                  <a:lnTo>
                    <a:pt x="6629" y="130579"/>
                  </a:lnTo>
                  <a:lnTo>
                    <a:pt x="17139" y="147822"/>
                  </a:lnTo>
                  <a:lnTo>
                    <a:pt x="25557" y="153356"/>
                  </a:lnTo>
                  <a:lnTo>
                    <a:pt x="47389" y="159505"/>
                  </a:lnTo>
                  <a:lnTo>
                    <a:pt x="69570" y="155998"/>
                  </a:lnTo>
                  <a:lnTo>
                    <a:pt x="89957" y="145471"/>
                  </a:lnTo>
                  <a:lnTo>
                    <a:pt x="106817" y="129094"/>
                  </a:lnTo>
                  <a:lnTo>
                    <a:pt x="123873" y="100143"/>
                  </a:lnTo>
                  <a:lnTo>
                    <a:pt x="128299" y="97004"/>
                  </a:lnTo>
                  <a:lnTo>
                    <a:pt x="132419" y="98420"/>
                  </a:lnTo>
                  <a:lnTo>
                    <a:pt x="136336" y="102874"/>
                  </a:lnTo>
                  <a:lnTo>
                    <a:pt x="141848" y="137088"/>
                  </a:lnTo>
                  <a:lnTo>
                    <a:pt x="143710" y="199881"/>
                  </a:lnTo>
                  <a:lnTo>
                    <a:pt x="144078" y="258558"/>
                  </a:lnTo>
                  <a:lnTo>
                    <a:pt x="136921" y="318543"/>
                  </a:lnTo>
                  <a:lnTo>
                    <a:pt x="133640" y="3434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223239" y="3572638"/>
              <a:ext cx="250323" cy="283003"/>
            </a:xfrm>
            <a:custGeom>
              <a:avLst/>
              <a:gdLst/>
              <a:ahLst/>
              <a:cxnLst/>
              <a:rect l="0" t="0" r="0" b="0"/>
              <a:pathLst>
                <a:path w="250323" h="283003">
                  <a:moveTo>
                    <a:pt x="156823" y="49165"/>
                  </a:moveTo>
                  <a:lnTo>
                    <a:pt x="140055" y="43576"/>
                  </a:lnTo>
                  <a:lnTo>
                    <a:pt x="122464" y="43951"/>
                  </a:lnTo>
                  <a:lnTo>
                    <a:pt x="104118" y="49187"/>
                  </a:lnTo>
                  <a:lnTo>
                    <a:pt x="66030" y="78168"/>
                  </a:lnTo>
                  <a:lnTo>
                    <a:pt x="38759" y="106670"/>
                  </a:lnTo>
                  <a:lnTo>
                    <a:pt x="7286" y="159340"/>
                  </a:lnTo>
                  <a:lnTo>
                    <a:pt x="0" y="222236"/>
                  </a:lnTo>
                  <a:lnTo>
                    <a:pt x="5625" y="246578"/>
                  </a:lnTo>
                  <a:lnTo>
                    <a:pt x="10401" y="257983"/>
                  </a:lnTo>
                  <a:lnTo>
                    <a:pt x="25066" y="273774"/>
                  </a:lnTo>
                  <a:lnTo>
                    <a:pt x="33890" y="279623"/>
                  </a:lnTo>
                  <a:lnTo>
                    <a:pt x="53053" y="283002"/>
                  </a:lnTo>
                  <a:lnTo>
                    <a:pt x="93951" y="275639"/>
                  </a:lnTo>
                  <a:lnTo>
                    <a:pt x="134655" y="254514"/>
                  </a:lnTo>
                  <a:lnTo>
                    <a:pt x="191258" y="206992"/>
                  </a:lnTo>
                  <a:lnTo>
                    <a:pt x="217719" y="182886"/>
                  </a:lnTo>
                  <a:lnTo>
                    <a:pt x="237257" y="153517"/>
                  </a:lnTo>
                  <a:lnTo>
                    <a:pt x="245214" y="131808"/>
                  </a:lnTo>
                  <a:lnTo>
                    <a:pt x="250322" y="79744"/>
                  </a:lnTo>
                  <a:lnTo>
                    <a:pt x="248681" y="53397"/>
                  </a:lnTo>
                  <a:lnTo>
                    <a:pt x="240153" y="29988"/>
                  </a:lnTo>
                  <a:lnTo>
                    <a:pt x="225444" y="14126"/>
                  </a:lnTo>
                  <a:lnTo>
                    <a:pt x="216608" y="8258"/>
                  </a:lnTo>
                  <a:lnTo>
                    <a:pt x="181816" y="0"/>
                  </a:lnTo>
                  <a:lnTo>
                    <a:pt x="135766" y="70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4653596" y="3975430"/>
            <a:ext cx="1284477" cy="763079"/>
            <a:chOff x="4653596" y="3975430"/>
            <a:chExt cx="1284477" cy="763079"/>
          </a:xfrm>
        </p:grpSpPr>
        <p:sp>
          <p:nvSpPr>
            <p:cNvPr id="36" name="Freeform 35"/>
            <p:cNvSpPr/>
            <p:nvPr/>
          </p:nvSpPr>
          <p:spPr>
            <a:xfrm>
              <a:off x="4997879" y="4005983"/>
              <a:ext cx="171614" cy="281889"/>
            </a:xfrm>
            <a:custGeom>
              <a:avLst/>
              <a:gdLst/>
              <a:ahLst/>
              <a:cxnLst/>
              <a:rect l="0" t="0" r="0" b="0"/>
              <a:pathLst>
                <a:path w="171614" h="281889">
                  <a:moveTo>
                    <a:pt x="171613" y="47488"/>
                  </a:moveTo>
                  <a:lnTo>
                    <a:pt x="122115" y="102575"/>
                  </a:lnTo>
                  <a:lnTo>
                    <a:pt x="90456" y="144762"/>
                  </a:lnTo>
                  <a:lnTo>
                    <a:pt x="71412" y="196388"/>
                  </a:lnTo>
                  <a:lnTo>
                    <a:pt x="67332" y="248520"/>
                  </a:lnTo>
                  <a:lnTo>
                    <a:pt x="66998" y="262228"/>
                  </a:lnTo>
                  <a:lnTo>
                    <a:pt x="71454" y="271366"/>
                  </a:lnTo>
                  <a:lnTo>
                    <a:pt x="79104" y="277459"/>
                  </a:lnTo>
                  <a:lnTo>
                    <a:pt x="88883" y="281520"/>
                  </a:lnTo>
                  <a:lnTo>
                    <a:pt x="97742" y="281888"/>
                  </a:lnTo>
                  <a:lnTo>
                    <a:pt x="113825" y="276058"/>
                  </a:lnTo>
                  <a:lnTo>
                    <a:pt x="136033" y="259622"/>
                  </a:lnTo>
                  <a:lnTo>
                    <a:pt x="144102" y="240426"/>
                  </a:lnTo>
                  <a:lnTo>
                    <a:pt x="146253" y="228756"/>
                  </a:lnTo>
                  <a:lnTo>
                    <a:pt x="142404" y="209550"/>
                  </a:lnTo>
                  <a:lnTo>
                    <a:pt x="120870" y="178156"/>
                  </a:lnTo>
                  <a:lnTo>
                    <a:pt x="62530" y="137807"/>
                  </a:lnTo>
                  <a:lnTo>
                    <a:pt x="18775" y="103518"/>
                  </a:lnTo>
                  <a:lnTo>
                    <a:pt x="2195" y="76958"/>
                  </a:lnTo>
                  <a:lnTo>
                    <a:pt x="0" y="53957"/>
                  </a:lnTo>
                  <a:lnTo>
                    <a:pt x="4093" y="30476"/>
                  </a:lnTo>
                  <a:lnTo>
                    <a:pt x="13712" y="12241"/>
                  </a:lnTo>
                  <a:lnTo>
                    <a:pt x="21892" y="6443"/>
                  </a:lnTo>
                  <a:lnTo>
                    <a:pt x="43459" y="0"/>
                  </a:lnTo>
                  <a:lnTo>
                    <a:pt x="81909" y="1962"/>
                  </a:lnTo>
                  <a:lnTo>
                    <a:pt x="118971" y="159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240010" y="3975430"/>
              <a:ext cx="140053" cy="310871"/>
            </a:xfrm>
            <a:custGeom>
              <a:avLst/>
              <a:gdLst/>
              <a:ahLst/>
              <a:cxnLst/>
              <a:rect l="0" t="0" r="0" b="0"/>
              <a:pathLst>
                <a:path w="140053" h="310871">
                  <a:moveTo>
                    <a:pt x="140052" y="88570"/>
                  </a:moveTo>
                  <a:lnTo>
                    <a:pt x="96089" y="123467"/>
                  </a:lnTo>
                  <a:lnTo>
                    <a:pt x="56505" y="178448"/>
                  </a:lnTo>
                  <a:lnTo>
                    <a:pt x="38088" y="206057"/>
                  </a:lnTo>
                  <a:lnTo>
                    <a:pt x="18827" y="258416"/>
                  </a:lnTo>
                  <a:lnTo>
                    <a:pt x="15984" y="283770"/>
                  </a:lnTo>
                  <a:lnTo>
                    <a:pt x="18736" y="293572"/>
                  </a:lnTo>
                  <a:lnTo>
                    <a:pt x="24079" y="301277"/>
                  </a:lnTo>
                  <a:lnTo>
                    <a:pt x="31151" y="307584"/>
                  </a:lnTo>
                  <a:lnTo>
                    <a:pt x="39375" y="310618"/>
                  </a:lnTo>
                  <a:lnTo>
                    <a:pt x="57872" y="310870"/>
                  </a:lnTo>
                  <a:lnTo>
                    <a:pt x="74671" y="300844"/>
                  </a:lnTo>
                  <a:lnTo>
                    <a:pt x="104520" y="265811"/>
                  </a:lnTo>
                  <a:lnTo>
                    <a:pt x="108175" y="255864"/>
                  </a:lnTo>
                  <a:lnTo>
                    <a:pt x="109117" y="235452"/>
                  </a:lnTo>
                  <a:lnTo>
                    <a:pt x="103070" y="204230"/>
                  </a:lnTo>
                  <a:lnTo>
                    <a:pt x="82141" y="163409"/>
                  </a:lnTo>
                  <a:lnTo>
                    <a:pt x="52357" y="131602"/>
                  </a:lnTo>
                  <a:lnTo>
                    <a:pt x="18614" y="102789"/>
                  </a:lnTo>
                  <a:lnTo>
                    <a:pt x="2165" y="76015"/>
                  </a:lnTo>
                  <a:lnTo>
                    <a:pt x="0" y="56083"/>
                  </a:lnTo>
                  <a:lnTo>
                    <a:pt x="4107" y="35527"/>
                  </a:lnTo>
                  <a:lnTo>
                    <a:pt x="13732" y="14692"/>
                  </a:lnTo>
                  <a:lnTo>
                    <a:pt x="21913" y="7733"/>
                  </a:lnTo>
                  <a:lnTo>
                    <a:pt x="43482" y="0"/>
                  </a:lnTo>
                  <a:lnTo>
                    <a:pt x="76343" y="1235"/>
                  </a:lnTo>
                  <a:lnTo>
                    <a:pt x="118995" y="14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790466" y="4221927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10528"/>
                  </a:moveTo>
                  <a:lnTo>
                    <a:pt x="99392" y="2195"/>
                  </a:lnTo>
                  <a:lnTo>
                    <a:pt x="36659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653596" y="4306592"/>
              <a:ext cx="1284477" cy="90764"/>
            </a:xfrm>
            <a:custGeom>
              <a:avLst/>
              <a:gdLst/>
              <a:ahLst/>
              <a:cxnLst/>
              <a:rect l="0" t="0" r="0" b="0"/>
              <a:pathLst>
                <a:path w="1284477" h="90764">
                  <a:moveTo>
                    <a:pt x="0" y="83791"/>
                  </a:moveTo>
                  <a:lnTo>
                    <a:pt x="37477" y="75458"/>
                  </a:lnTo>
                  <a:lnTo>
                    <a:pt x="94490" y="79286"/>
                  </a:lnTo>
                  <a:lnTo>
                    <a:pt x="144850" y="82456"/>
                  </a:lnTo>
                  <a:lnTo>
                    <a:pt x="205863" y="90763"/>
                  </a:lnTo>
                  <a:lnTo>
                    <a:pt x="262976" y="90498"/>
                  </a:lnTo>
                  <a:lnTo>
                    <a:pt x="324907" y="85116"/>
                  </a:lnTo>
                  <a:lnTo>
                    <a:pt x="376119" y="78594"/>
                  </a:lnTo>
                  <a:lnTo>
                    <a:pt x="436249" y="73146"/>
                  </a:lnTo>
                  <a:lnTo>
                    <a:pt x="489375" y="62018"/>
                  </a:lnTo>
                  <a:lnTo>
                    <a:pt x="538454" y="55113"/>
                  </a:lnTo>
                  <a:lnTo>
                    <a:pt x="596261" y="47191"/>
                  </a:lnTo>
                  <a:lnTo>
                    <a:pt x="647332" y="43311"/>
                  </a:lnTo>
                  <a:lnTo>
                    <a:pt x="701329" y="36572"/>
                  </a:lnTo>
                  <a:lnTo>
                    <a:pt x="754373" y="27166"/>
                  </a:lnTo>
                  <a:lnTo>
                    <a:pt x="812723" y="22560"/>
                  </a:lnTo>
                  <a:lnTo>
                    <a:pt x="868877" y="15606"/>
                  </a:lnTo>
                  <a:lnTo>
                    <a:pt x="916970" y="11725"/>
                  </a:lnTo>
                  <a:lnTo>
                    <a:pt x="966446" y="10576"/>
                  </a:lnTo>
                  <a:lnTo>
                    <a:pt x="1027160" y="9018"/>
                  </a:lnTo>
                  <a:lnTo>
                    <a:pt x="1084213" y="1777"/>
                  </a:lnTo>
                  <a:lnTo>
                    <a:pt x="1140543" y="0"/>
                  </a:lnTo>
                  <a:lnTo>
                    <a:pt x="1197900" y="6885"/>
                  </a:lnTo>
                  <a:lnTo>
                    <a:pt x="1254984" y="9458"/>
                  </a:lnTo>
                  <a:lnTo>
                    <a:pt x="1284476" y="100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299452" y="4435234"/>
              <a:ext cx="270124" cy="303275"/>
            </a:xfrm>
            <a:custGeom>
              <a:avLst/>
              <a:gdLst/>
              <a:ahLst/>
              <a:cxnLst/>
              <a:rect l="0" t="0" r="0" b="0"/>
              <a:pathLst>
                <a:path w="270124" h="303275">
                  <a:moveTo>
                    <a:pt x="49025" y="49906"/>
                  </a:moveTo>
                  <a:lnTo>
                    <a:pt x="33383" y="67886"/>
                  </a:lnTo>
                  <a:lnTo>
                    <a:pt x="8591" y="108469"/>
                  </a:lnTo>
                  <a:lnTo>
                    <a:pt x="4521" y="108835"/>
                  </a:lnTo>
                  <a:lnTo>
                    <a:pt x="1808" y="104400"/>
                  </a:lnTo>
                  <a:lnTo>
                    <a:pt x="0" y="96763"/>
                  </a:lnTo>
                  <a:lnTo>
                    <a:pt x="4229" y="78920"/>
                  </a:lnTo>
                  <a:lnTo>
                    <a:pt x="19764" y="52264"/>
                  </a:lnTo>
                  <a:lnTo>
                    <a:pt x="45974" y="22295"/>
                  </a:lnTo>
                  <a:lnTo>
                    <a:pt x="72297" y="6500"/>
                  </a:lnTo>
                  <a:lnTo>
                    <a:pt x="107912" y="0"/>
                  </a:lnTo>
                  <a:lnTo>
                    <a:pt x="131349" y="4719"/>
                  </a:lnTo>
                  <a:lnTo>
                    <a:pt x="161155" y="20529"/>
                  </a:lnTo>
                  <a:lnTo>
                    <a:pt x="184803" y="43151"/>
                  </a:lnTo>
                  <a:lnTo>
                    <a:pt x="203509" y="72081"/>
                  </a:lnTo>
                  <a:lnTo>
                    <a:pt x="222876" y="124922"/>
                  </a:lnTo>
                  <a:lnTo>
                    <a:pt x="225318" y="162470"/>
                  </a:lnTo>
                  <a:lnTo>
                    <a:pt x="213154" y="223523"/>
                  </a:lnTo>
                  <a:lnTo>
                    <a:pt x="197611" y="253296"/>
                  </a:lnTo>
                  <a:lnTo>
                    <a:pt x="170228" y="284317"/>
                  </a:lnTo>
                  <a:lnTo>
                    <a:pt x="152026" y="298758"/>
                  </a:lnTo>
                  <a:lnTo>
                    <a:pt x="142258" y="302375"/>
                  </a:lnTo>
                  <a:lnTo>
                    <a:pt x="122047" y="303274"/>
                  </a:lnTo>
                  <a:lnTo>
                    <a:pt x="114084" y="299537"/>
                  </a:lnTo>
                  <a:lnTo>
                    <a:pt x="102116" y="286025"/>
                  </a:lnTo>
                  <a:lnTo>
                    <a:pt x="99627" y="277508"/>
                  </a:lnTo>
                  <a:lnTo>
                    <a:pt x="99980" y="258687"/>
                  </a:lnTo>
                  <a:lnTo>
                    <a:pt x="107156" y="241744"/>
                  </a:lnTo>
                  <a:lnTo>
                    <a:pt x="130827" y="211802"/>
                  </a:lnTo>
                  <a:lnTo>
                    <a:pt x="156710" y="196011"/>
                  </a:lnTo>
                  <a:lnTo>
                    <a:pt x="186606" y="183923"/>
                  </a:lnTo>
                  <a:lnTo>
                    <a:pt x="207268" y="182779"/>
                  </a:lnTo>
                  <a:lnTo>
                    <a:pt x="270123" y="1973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667029" y="4464082"/>
              <a:ext cx="193568" cy="226728"/>
            </a:xfrm>
            <a:custGeom>
              <a:avLst/>
              <a:gdLst/>
              <a:ahLst/>
              <a:cxnLst/>
              <a:rect l="0" t="0" r="0" b="0"/>
              <a:pathLst>
                <a:path w="193568" h="226728">
                  <a:moveTo>
                    <a:pt x="102587" y="0"/>
                  </a:moveTo>
                  <a:lnTo>
                    <a:pt x="78541" y="17982"/>
                  </a:lnTo>
                  <a:lnTo>
                    <a:pt x="28919" y="76331"/>
                  </a:lnTo>
                  <a:lnTo>
                    <a:pt x="6407" y="116334"/>
                  </a:lnTo>
                  <a:lnTo>
                    <a:pt x="0" y="153143"/>
                  </a:lnTo>
                  <a:lnTo>
                    <a:pt x="3691" y="188096"/>
                  </a:lnTo>
                  <a:lnTo>
                    <a:pt x="12230" y="206821"/>
                  </a:lnTo>
                  <a:lnTo>
                    <a:pt x="17782" y="215090"/>
                  </a:lnTo>
                  <a:lnTo>
                    <a:pt x="26164" y="220602"/>
                  </a:lnTo>
                  <a:lnTo>
                    <a:pt x="47954" y="226727"/>
                  </a:lnTo>
                  <a:lnTo>
                    <a:pt x="80941" y="224586"/>
                  </a:lnTo>
                  <a:lnTo>
                    <a:pt x="134095" y="198653"/>
                  </a:lnTo>
                  <a:lnTo>
                    <a:pt x="152856" y="184217"/>
                  </a:lnTo>
                  <a:lnTo>
                    <a:pt x="184149" y="141763"/>
                  </a:lnTo>
                  <a:lnTo>
                    <a:pt x="191480" y="120718"/>
                  </a:lnTo>
                  <a:lnTo>
                    <a:pt x="193567" y="96936"/>
                  </a:lnTo>
                  <a:lnTo>
                    <a:pt x="190596" y="74669"/>
                  </a:lnTo>
                  <a:lnTo>
                    <a:pt x="165758" y="21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Freeform 42"/>
          <p:cNvSpPr/>
          <p:nvPr/>
        </p:nvSpPr>
        <p:spPr>
          <a:xfrm>
            <a:off x="5960651" y="1389761"/>
            <a:ext cx="392173" cy="381858"/>
          </a:xfrm>
          <a:custGeom>
            <a:avLst/>
            <a:gdLst/>
            <a:ahLst/>
            <a:cxnLst/>
            <a:rect l="0" t="0" r="0" b="0"/>
            <a:pathLst>
              <a:path w="392173" h="381858">
                <a:moveTo>
                  <a:pt x="209048" y="31586"/>
                </a:moveTo>
                <a:lnTo>
                  <a:pt x="171570" y="23253"/>
                </a:lnTo>
                <a:lnTo>
                  <a:pt x="120147" y="21491"/>
                </a:lnTo>
                <a:lnTo>
                  <a:pt x="95837" y="27489"/>
                </a:lnTo>
                <a:lnTo>
                  <a:pt x="65540" y="44020"/>
                </a:lnTo>
                <a:lnTo>
                  <a:pt x="41745" y="66855"/>
                </a:lnTo>
                <a:lnTo>
                  <a:pt x="22996" y="95848"/>
                </a:lnTo>
                <a:lnTo>
                  <a:pt x="6181" y="137086"/>
                </a:lnTo>
                <a:lnTo>
                  <a:pt x="0" y="195838"/>
                </a:lnTo>
                <a:lnTo>
                  <a:pt x="1899" y="257530"/>
                </a:lnTo>
                <a:lnTo>
                  <a:pt x="13140" y="293114"/>
                </a:lnTo>
                <a:lnTo>
                  <a:pt x="37899" y="330990"/>
                </a:lnTo>
                <a:lnTo>
                  <a:pt x="73725" y="359832"/>
                </a:lnTo>
                <a:lnTo>
                  <a:pt x="125024" y="381857"/>
                </a:lnTo>
                <a:lnTo>
                  <a:pt x="162055" y="381685"/>
                </a:lnTo>
                <a:lnTo>
                  <a:pt x="218935" y="367923"/>
                </a:lnTo>
                <a:lnTo>
                  <a:pt x="267153" y="348757"/>
                </a:lnTo>
                <a:lnTo>
                  <a:pt x="324194" y="304114"/>
                </a:lnTo>
                <a:lnTo>
                  <a:pt x="361254" y="262973"/>
                </a:lnTo>
                <a:lnTo>
                  <a:pt x="382700" y="219881"/>
                </a:lnTo>
                <a:lnTo>
                  <a:pt x="392172" y="181094"/>
                </a:lnTo>
                <a:lnTo>
                  <a:pt x="386077" y="122946"/>
                </a:lnTo>
                <a:lnTo>
                  <a:pt x="377805" y="92077"/>
                </a:lnTo>
                <a:lnTo>
                  <a:pt x="353417" y="56138"/>
                </a:lnTo>
                <a:lnTo>
                  <a:pt x="323964" y="31322"/>
                </a:lnTo>
                <a:lnTo>
                  <a:pt x="290670" y="16040"/>
                </a:lnTo>
                <a:lnTo>
                  <a:pt x="234443" y="3515"/>
                </a:lnTo>
                <a:lnTo>
                  <a:pt x="19852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7" name="Group 46"/>
          <p:cNvGrpSpPr/>
          <p:nvPr/>
        </p:nvGrpSpPr>
        <p:grpSpPr>
          <a:xfrm>
            <a:off x="4720030" y="845647"/>
            <a:ext cx="986416" cy="375335"/>
            <a:chOff x="4720030" y="845647"/>
            <a:chExt cx="986416" cy="375335"/>
          </a:xfrm>
        </p:grpSpPr>
        <p:sp>
          <p:nvSpPr>
            <p:cNvPr id="44" name="Freeform 43"/>
            <p:cNvSpPr/>
            <p:nvPr/>
          </p:nvSpPr>
          <p:spPr>
            <a:xfrm>
              <a:off x="4720030" y="870537"/>
              <a:ext cx="186250" cy="350445"/>
            </a:xfrm>
            <a:custGeom>
              <a:avLst/>
              <a:gdLst/>
              <a:ahLst/>
              <a:cxnLst/>
              <a:rect l="0" t="0" r="0" b="0"/>
              <a:pathLst>
                <a:path w="186250" h="350445">
                  <a:moveTo>
                    <a:pt x="186249" y="55970"/>
                  </a:moveTo>
                  <a:lnTo>
                    <a:pt x="162203" y="73951"/>
                  </a:lnTo>
                  <a:lnTo>
                    <a:pt x="141950" y="100292"/>
                  </a:lnTo>
                  <a:lnTo>
                    <a:pt x="108078" y="161449"/>
                  </a:lnTo>
                  <a:lnTo>
                    <a:pt x="73819" y="213923"/>
                  </a:lnTo>
                  <a:lnTo>
                    <a:pt x="50287" y="274877"/>
                  </a:lnTo>
                  <a:lnTo>
                    <a:pt x="42239" y="311124"/>
                  </a:lnTo>
                  <a:lnTo>
                    <a:pt x="41110" y="324339"/>
                  </a:lnTo>
                  <a:lnTo>
                    <a:pt x="45036" y="334319"/>
                  </a:lnTo>
                  <a:lnTo>
                    <a:pt x="52333" y="342141"/>
                  </a:lnTo>
                  <a:lnTo>
                    <a:pt x="61876" y="348527"/>
                  </a:lnTo>
                  <a:lnTo>
                    <a:pt x="71749" y="350444"/>
                  </a:lnTo>
                  <a:lnTo>
                    <a:pt x="92077" y="346335"/>
                  </a:lnTo>
                  <a:lnTo>
                    <a:pt x="109690" y="333590"/>
                  </a:lnTo>
                  <a:lnTo>
                    <a:pt x="124147" y="316227"/>
                  </a:lnTo>
                  <a:lnTo>
                    <a:pt x="134472" y="296812"/>
                  </a:lnTo>
                  <a:lnTo>
                    <a:pt x="136721" y="273365"/>
                  </a:lnTo>
                  <a:lnTo>
                    <a:pt x="128633" y="225774"/>
                  </a:lnTo>
                  <a:lnTo>
                    <a:pt x="116188" y="207088"/>
                  </a:lnTo>
                  <a:lnTo>
                    <a:pt x="76764" y="169934"/>
                  </a:lnTo>
                  <a:lnTo>
                    <a:pt x="19764" y="141822"/>
                  </a:lnTo>
                  <a:lnTo>
                    <a:pt x="7751" y="125712"/>
                  </a:lnTo>
                  <a:lnTo>
                    <a:pt x="0" y="91322"/>
                  </a:lnTo>
                  <a:lnTo>
                    <a:pt x="4426" y="71292"/>
                  </a:lnTo>
                  <a:lnTo>
                    <a:pt x="26331" y="39370"/>
                  </a:lnTo>
                  <a:lnTo>
                    <a:pt x="46320" y="17646"/>
                  </a:lnTo>
                  <a:lnTo>
                    <a:pt x="78238" y="1981"/>
                  </a:lnTo>
                  <a:lnTo>
                    <a:pt x="100810" y="0"/>
                  </a:lnTo>
                  <a:lnTo>
                    <a:pt x="133607" y="33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169492" y="894922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10529" y="0"/>
                  </a:moveTo>
                  <a:lnTo>
                    <a:pt x="2195" y="48931"/>
                  </a:lnTo>
                  <a:lnTo>
                    <a:pt x="434" y="108061"/>
                  </a:lnTo>
                  <a:lnTo>
                    <a:pt x="5718" y="156280"/>
                  </a:lnTo>
                  <a:lnTo>
                    <a:pt x="8409" y="216570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548209" y="845647"/>
              <a:ext cx="158237" cy="354600"/>
            </a:xfrm>
            <a:custGeom>
              <a:avLst/>
              <a:gdLst/>
              <a:ahLst/>
              <a:cxnLst/>
              <a:rect l="0" t="0" r="0" b="0"/>
              <a:pathLst>
                <a:path w="158237" h="354600">
                  <a:moveTo>
                    <a:pt x="147708" y="91389"/>
                  </a:moveTo>
                  <a:lnTo>
                    <a:pt x="98210" y="146476"/>
                  </a:lnTo>
                  <a:lnTo>
                    <a:pt x="56429" y="207417"/>
                  </a:lnTo>
                  <a:lnTo>
                    <a:pt x="46573" y="244441"/>
                  </a:lnTo>
                  <a:lnTo>
                    <a:pt x="44413" y="297703"/>
                  </a:lnTo>
                  <a:lnTo>
                    <a:pt x="48376" y="321124"/>
                  </a:lnTo>
                  <a:lnTo>
                    <a:pt x="60277" y="340112"/>
                  </a:lnTo>
                  <a:lnTo>
                    <a:pt x="68364" y="348452"/>
                  </a:lnTo>
                  <a:lnTo>
                    <a:pt x="77264" y="352841"/>
                  </a:lnTo>
                  <a:lnTo>
                    <a:pt x="96512" y="354599"/>
                  </a:lnTo>
                  <a:lnTo>
                    <a:pt x="127080" y="343422"/>
                  </a:lnTo>
                  <a:lnTo>
                    <a:pt x="141659" y="328576"/>
                  </a:lnTo>
                  <a:lnTo>
                    <a:pt x="147185" y="319703"/>
                  </a:lnTo>
                  <a:lnTo>
                    <a:pt x="154962" y="279270"/>
                  </a:lnTo>
                  <a:lnTo>
                    <a:pt x="150542" y="253271"/>
                  </a:lnTo>
                  <a:lnTo>
                    <a:pt x="128641" y="207983"/>
                  </a:lnTo>
                  <a:lnTo>
                    <a:pt x="100614" y="173648"/>
                  </a:lnTo>
                  <a:lnTo>
                    <a:pt x="39936" y="123064"/>
                  </a:lnTo>
                  <a:lnTo>
                    <a:pt x="13220" y="98824"/>
                  </a:lnTo>
                  <a:lnTo>
                    <a:pt x="5407" y="89327"/>
                  </a:lnTo>
                  <a:lnTo>
                    <a:pt x="1368" y="79486"/>
                  </a:lnTo>
                  <a:lnTo>
                    <a:pt x="0" y="59192"/>
                  </a:lnTo>
                  <a:lnTo>
                    <a:pt x="11396" y="28037"/>
                  </a:lnTo>
                  <a:lnTo>
                    <a:pt x="26294" y="13319"/>
                  </a:lnTo>
                  <a:lnTo>
                    <a:pt x="45783" y="4049"/>
                  </a:lnTo>
                  <a:lnTo>
                    <a:pt x="81893" y="0"/>
                  </a:lnTo>
                  <a:lnTo>
                    <a:pt x="104419" y="3198"/>
                  </a:lnTo>
                  <a:lnTo>
                    <a:pt x="123009" y="11639"/>
                  </a:lnTo>
                  <a:lnTo>
                    <a:pt x="131242" y="17165"/>
                  </a:lnTo>
                  <a:lnTo>
                    <a:pt x="143509" y="32664"/>
                  </a:lnTo>
                  <a:lnTo>
                    <a:pt x="158236" y="703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5874901" y="873865"/>
            <a:ext cx="231628" cy="410612"/>
            <a:chOff x="5874901" y="873865"/>
            <a:chExt cx="231628" cy="410612"/>
          </a:xfrm>
        </p:grpSpPr>
        <p:sp>
          <p:nvSpPr>
            <p:cNvPr id="48" name="Freeform 47"/>
            <p:cNvSpPr/>
            <p:nvPr/>
          </p:nvSpPr>
          <p:spPr>
            <a:xfrm>
              <a:off x="6074943" y="873865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31585" y="0"/>
                  </a:moveTo>
                  <a:lnTo>
                    <a:pt x="23252" y="37478"/>
                  </a:lnTo>
                  <a:lnTo>
                    <a:pt x="14110" y="96485"/>
                  </a:lnTo>
                  <a:lnTo>
                    <a:pt x="8116" y="159655"/>
                  </a:lnTo>
                  <a:lnTo>
                    <a:pt x="2404" y="211082"/>
                  </a:lnTo>
                  <a:lnTo>
                    <a:pt x="712" y="260244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874901" y="1231834"/>
              <a:ext cx="221100" cy="52643"/>
            </a:xfrm>
            <a:custGeom>
              <a:avLst/>
              <a:gdLst/>
              <a:ahLst/>
              <a:cxnLst/>
              <a:rect l="0" t="0" r="0" b="0"/>
              <a:pathLst>
                <a:path w="221100" h="52643">
                  <a:moveTo>
                    <a:pt x="0" y="0"/>
                  </a:moveTo>
                  <a:lnTo>
                    <a:pt x="53875" y="17958"/>
                  </a:lnTo>
                  <a:lnTo>
                    <a:pt x="105448" y="35149"/>
                  </a:lnTo>
                  <a:lnTo>
                    <a:pt x="161903" y="41908"/>
                  </a:lnTo>
                  <a:lnTo>
                    <a:pt x="221099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5285306" y="4758880"/>
            <a:ext cx="842280" cy="979152"/>
            <a:chOff x="5285306" y="4758880"/>
            <a:chExt cx="842280" cy="979152"/>
          </a:xfrm>
        </p:grpSpPr>
        <p:sp>
          <p:nvSpPr>
            <p:cNvPr id="51" name="Freeform 50"/>
            <p:cNvSpPr/>
            <p:nvPr/>
          </p:nvSpPr>
          <p:spPr>
            <a:xfrm>
              <a:off x="5516933" y="4832580"/>
              <a:ext cx="15684" cy="273742"/>
            </a:xfrm>
            <a:custGeom>
              <a:avLst/>
              <a:gdLst/>
              <a:ahLst/>
              <a:cxnLst/>
              <a:rect l="0" t="0" r="0" b="0"/>
              <a:pathLst>
                <a:path w="15684" h="273742">
                  <a:moveTo>
                    <a:pt x="0" y="0"/>
                  </a:moveTo>
                  <a:lnTo>
                    <a:pt x="0" y="52050"/>
                  </a:lnTo>
                  <a:lnTo>
                    <a:pt x="3119" y="101990"/>
                  </a:lnTo>
                  <a:lnTo>
                    <a:pt x="8333" y="149542"/>
                  </a:lnTo>
                  <a:lnTo>
                    <a:pt x="15683" y="212423"/>
                  </a:lnTo>
                  <a:lnTo>
                    <a:pt x="10528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706445" y="4758880"/>
              <a:ext cx="10530" cy="357971"/>
            </a:xfrm>
            <a:custGeom>
              <a:avLst/>
              <a:gdLst/>
              <a:ahLst/>
              <a:cxnLst/>
              <a:rect l="0" t="0" r="0" b="0"/>
              <a:pathLst>
                <a:path w="10530" h="357971">
                  <a:moveTo>
                    <a:pt x="10529" y="0"/>
                  </a:moveTo>
                  <a:lnTo>
                    <a:pt x="10529" y="58617"/>
                  </a:lnTo>
                  <a:lnTo>
                    <a:pt x="10529" y="120027"/>
                  </a:lnTo>
                  <a:lnTo>
                    <a:pt x="10529" y="181550"/>
                  </a:lnTo>
                  <a:lnTo>
                    <a:pt x="10529" y="244092"/>
                  </a:lnTo>
                  <a:lnTo>
                    <a:pt x="2196" y="307315"/>
                  </a:lnTo>
                  <a:lnTo>
                    <a:pt x="0" y="3579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348477" y="5253720"/>
              <a:ext cx="779109" cy="52643"/>
            </a:xfrm>
            <a:custGeom>
              <a:avLst/>
              <a:gdLst/>
              <a:ahLst/>
              <a:cxnLst/>
              <a:rect l="0" t="0" r="0" b="0"/>
              <a:pathLst>
                <a:path w="779109" h="52643">
                  <a:moveTo>
                    <a:pt x="0" y="0"/>
                  </a:moveTo>
                  <a:lnTo>
                    <a:pt x="42691" y="3119"/>
                  </a:lnTo>
                  <a:lnTo>
                    <a:pt x="95520" y="9065"/>
                  </a:lnTo>
                  <a:lnTo>
                    <a:pt x="155045" y="11409"/>
                  </a:lnTo>
                  <a:lnTo>
                    <a:pt x="204776" y="17678"/>
                  </a:lnTo>
                  <a:lnTo>
                    <a:pt x="256556" y="20056"/>
                  </a:lnTo>
                  <a:lnTo>
                    <a:pt x="308943" y="20760"/>
                  </a:lnTo>
                  <a:lnTo>
                    <a:pt x="361510" y="22139"/>
                  </a:lnTo>
                  <a:lnTo>
                    <a:pt x="415299" y="27097"/>
                  </a:lnTo>
                  <a:lnTo>
                    <a:pt x="475171" y="23366"/>
                  </a:lnTo>
                  <a:lnTo>
                    <a:pt x="537364" y="22911"/>
                  </a:lnTo>
                  <a:lnTo>
                    <a:pt x="600245" y="28495"/>
                  </a:lnTo>
                  <a:lnTo>
                    <a:pt x="659821" y="31840"/>
                  </a:lnTo>
                  <a:lnTo>
                    <a:pt x="719411" y="39738"/>
                  </a:lnTo>
                  <a:lnTo>
                    <a:pt x="757131" y="44529"/>
                  </a:lnTo>
                  <a:lnTo>
                    <a:pt x="779108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581396" y="5331376"/>
              <a:ext cx="209278" cy="406656"/>
            </a:xfrm>
            <a:custGeom>
              <a:avLst/>
              <a:gdLst/>
              <a:ahLst/>
              <a:cxnLst/>
              <a:rect l="0" t="0" r="0" b="0"/>
              <a:pathLst>
                <a:path w="209278" h="406656">
                  <a:moveTo>
                    <a:pt x="167163" y="69743"/>
                  </a:moveTo>
                  <a:lnTo>
                    <a:pt x="157588" y="45696"/>
                  </a:lnTo>
                  <a:lnTo>
                    <a:pt x="127760" y="10150"/>
                  </a:lnTo>
                  <a:lnTo>
                    <a:pt x="107927" y="2313"/>
                  </a:lnTo>
                  <a:lnTo>
                    <a:pt x="84684" y="0"/>
                  </a:lnTo>
                  <a:lnTo>
                    <a:pt x="62656" y="2871"/>
                  </a:lnTo>
                  <a:lnTo>
                    <a:pt x="44286" y="11166"/>
                  </a:lnTo>
                  <a:lnTo>
                    <a:pt x="28323" y="23821"/>
                  </a:lnTo>
                  <a:lnTo>
                    <a:pt x="13430" y="41145"/>
                  </a:lnTo>
                  <a:lnTo>
                    <a:pt x="5250" y="63662"/>
                  </a:lnTo>
                  <a:lnTo>
                    <a:pt x="0" y="116245"/>
                  </a:lnTo>
                  <a:lnTo>
                    <a:pt x="5521" y="137594"/>
                  </a:lnTo>
                  <a:lnTo>
                    <a:pt x="10269" y="146562"/>
                  </a:lnTo>
                  <a:lnTo>
                    <a:pt x="24903" y="159647"/>
                  </a:lnTo>
                  <a:lnTo>
                    <a:pt x="44275" y="168192"/>
                  </a:lnTo>
                  <a:lnTo>
                    <a:pt x="68483" y="171990"/>
                  </a:lnTo>
                  <a:lnTo>
                    <a:pt x="91720" y="167438"/>
                  </a:lnTo>
                  <a:lnTo>
                    <a:pt x="121413" y="151722"/>
                  </a:lnTo>
                  <a:lnTo>
                    <a:pt x="152407" y="125450"/>
                  </a:lnTo>
                  <a:lnTo>
                    <a:pt x="168380" y="99117"/>
                  </a:lnTo>
                  <a:lnTo>
                    <a:pt x="180522" y="69088"/>
                  </a:lnTo>
                  <a:lnTo>
                    <a:pt x="184258" y="65796"/>
                  </a:lnTo>
                  <a:lnTo>
                    <a:pt x="187918" y="67112"/>
                  </a:lnTo>
                  <a:lnTo>
                    <a:pt x="191529" y="71498"/>
                  </a:lnTo>
                  <a:lnTo>
                    <a:pt x="196609" y="100029"/>
                  </a:lnTo>
                  <a:lnTo>
                    <a:pt x="199496" y="159996"/>
                  </a:lnTo>
                  <a:lnTo>
                    <a:pt x="205859" y="209698"/>
                  </a:lnTo>
                  <a:lnTo>
                    <a:pt x="208602" y="272127"/>
                  </a:lnTo>
                  <a:lnTo>
                    <a:pt x="209144" y="334848"/>
                  </a:lnTo>
                  <a:lnTo>
                    <a:pt x="209260" y="393964"/>
                  </a:lnTo>
                  <a:lnTo>
                    <a:pt x="209277" y="4066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285306" y="5022093"/>
              <a:ext cx="105285" cy="10529"/>
            </a:xfrm>
            <a:custGeom>
              <a:avLst/>
              <a:gdLst/>
              <a:ahLst/>
              <a:cxnLst/>
              <a:rect l="0" t="0" r="0" b="0"/>
              <a:pathLst>
                <a:path w="105285" h="10529">
                  <a:moveTo>
                    <a:pt x="105284" y="10528"/>
                  </a:moveTo>
                  <a:lnTo>
                    <a:pt x="62593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7" name="Freeform 56"/>
          <p:cNvSpPr/>
          <p:nvPr/>
        </p:nvSpPr>
        <p:spPr>
          <a:xfrm>
            <a:off x="4141177" y="958093"/>
            <a:ext cx="284789" cy="266549"/>
          </a:xfrm>
          <a:custGeom>
            <a:avLst/>
            <a:gdLst/>
            <a:ahLst/>
            <a:cxnLst/>
            <a:rect l="0" t="0" r="0" b="0"/>
            <a:pathLst>
              <a:path w="284789" h="266549">
                <a:moveTo>
                  <a:pt x="175507" y="10528"/>
                </a:moveTo>
                <a:lnTo>
                  <a:pt x="138029" y="2195"/>
                </a:lnTo>
                <a:lnTo>
                  <a:pt x="103181" y="3770"/>
                </a:lnTo>
                <a:lnTo>
                  <a:pt x="81360" y="9864"/>
                </a:lnTo>
                <a:lnTo>
                  <a:pt x="59964" y="20372"/>
                </a:lnTo>
                <a:lnTo>
                  <a:pt x="33777" y="45030"/>
                </a:lnTo>
                <a:lnTo>
                  <a:pt x="8260" y="95140"/>
                </a:lnTo>
                <a:lnTo>
                  <a:pt x="0" y="129575"/>
                </a:lnTo>
                <a:lnTo>
                  <a:pt x="672" y="166294"/>
                </a:lnTo>
                <a:lnTo>
                  <a:pt x="6555" y="187382"/>
                </a:lnTo>
                <a:lnTo>
                  <a:pt x="29396" y="219984"/>
                </a:lnTo>
                <a:lnTo>
                  <a:pt x="62028" y="248954"/>
                </a:lnTo>
                <a:lnTo>
                  <a:pt x="91970" y="264577"/>
                </a:lnTo>
                <a:lnTo>
                  <a:pt x="112643" y="266548"/>
                </a:lnTo>
                <a:lnTo>
                  <a:pt x="154511" y="258282"/>
                </a:lnTo>
                <a:lnTo>
                  <a:pt x="217430" y="224330"/>
                </a:lnTo>
                <a:lnTo>
                  <a:pt x="241091" y="204768"/>
                </a:lnTo>
                <a:lnTo>
                  <a:pt x="261749" y="177265"/>
                </a:lnTo>
                <a:lnTo>
                  <a:pt x="283642" y="120526"/>
                </a:lnTo>
                <a:lnTo>
                  <a:pt x="284788" y="96851"/>
                </a:lnTo>
                <a:lnTo>
                  <a:pt x="280228" y="75800"/>
                </a:lnTo>
                <a:lnTo>
                  <a:pt x="258237" y="43222"/>
                </a:lnTo>
                <a:lnTo>
                  <a:pt x="243861" y="29738"/>
                </a:lnTo>
                <a:lnTo>
                  <a:pt x="195860" y="7700"/>
                </a:lnTo>
                <a:lnTo>
                  <a:pt x="154449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3" name="Group 62"/>
          <p:cNvGrpSpPr/>
          <p:nvPr/>
        </p:nvGrpSpPr>
        <p:grpSpPr>
          <a:xfrm>
            <a:off x="7740318" y="558010"/>
            <a:ext cx="882522" cy="497873"/>
            <a:chOff x="7740318" y="558010"/>
            <a:chExt cx="882522" cy="497873"/>
          </a:xfrm>
        </p:grpSpPr>
        <p:sp>
          <p:nvSpPr>
            <p:cNvPr id="58" name="Freeform 57"/>
            <p:cNvSpPr/>
            <p:nvPr/>
          </p:nvSpPr>
          <p:spPr>
            <a:xfrm>
              <a:off x="7740318" y="726466"/>
              <a:ext cx="258584" cy="291905"/>
            </a:xfrm>
            <a:custGeom>
              <a:avLst/>
              <a:gdLst/>
              <a:ahLst/>
              <a:cxnLst/>
              <a:rect l="0" t="0" r="0" b="0"/>
              <a:pathLst>
                <a:path w="258584" h="291905">
                  <a:moveTo>
                    <a:pt x="166583" y="0"/>
                  </a:moveTo>
                  <a:lnTo>
                    <a:pt x="123892" y="3119"/>
                  </a:lnTo>
                  <a:lnTo>
                    <a:pt x="92713" y="14572"/>
                  </a:lnTo>
                  <a:lnTo>
                    <a:pt x="48625" y="46156"/>
                  </a:lnTo>
                  <a:lnTo>
                    <a:pt x="26607" y="69178"/>
                  </a:lnTo>
                  <a:lnTo>
                    <a:pt x="7606" y="104595"/>
                  </a:lnTo>
                  <a:lnTo>
                    <a:pt x="0" y="158484"/>
                  </a:lnTo>
                  <a:lnTo>
                    <a:pt x="1802" y="197087"/>
                  </a:lnTo>
                  <a:lnTo>
                    <a:pt x="7949" y="219785"/>
                  </a:lnTo>
                  <a:lnTo>
                    <a:pt x="18480" y="241572"/>
                  </a:lnTo>
                  <a:lnTo>
                    <a:pt x="43152" y="267979"/>
                  </a:lnTo>
                  <a:lnTo>
                    <a:pt x="72689" y="285032"/>
                  </a:lnTo>
                  <a:lnTo>
                    <a:pt x="114846" y="291904"/>
                  </a:lnTo>
                  <a:lnTo>
                    <a:pt x="141250" y="287273"/>
                  </a:lnTo>
                  <a:lnTo>
                    <a:pt x="196436" y="264778"/>
                  </a:lnTo>
                  <a:lnTo>
                    <a:pt x="236083" y="219918"/>
                  </a:lnTo>
                  <a:lnTo>
                    <a:pt x="252036" y="183574"/>
                  </a:lnTo>
                  <a:lnTo>
                    <a:pt x="258583" y="143169"/>
                  </a:lnTo>
                  <a:lnTo>
                    <a:pt x="253876" y="118613"/>
                  </a:lnTo>
                  <a:lnTo>
                    <a:pt x="231789" y="74252"/>
                  </a:lnTo>
                  <a:lnTo>
                    <a:pt x="206180" y="47867"/>
                  </a:lnTo>
                  <a:lnTo>
                    <a:pt x="183402" y="38822"/>
                  </a:lnTo>
                  <a:lnTo>
                    <a:pt x="145527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106943" y="968621"/>
              <a:ext cx="10529" cy="31587"/>
            </a:xfrm>
            <a:custGeom>
              <a:avLst/>
              <a:gdLst/>
              <a:ahLst/>
              <a:cxnLst/>
              <a:rect l="0" t="0" r="0" b="0"/>
              <a:pathLst>
                <a:path w="10529" h="31587">
                  <a:moveTo>
                    <a:pt x="10528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219414" y="665127"/>
              <a:ext cx="206622" cy="390756"/>
            </a:xfrm>
            <a:custGeom>
              <a:avLst/>
              <a:gdLst/>
              <a:ahLst/>
              <a:cxnLst/>
              <a:rect l="0" t="0" r="0" b="0"/>
              <a:pathLst>
                <a:path w="206622" h="390756">
                  <a:moveTo>
                    <a:pt x="192855" y="71867"/>
                  </a:moveTo>
                  <a:lnTo>
                    <a:pt x="168809" y="89848"/>
                  </a:lnTo>
                  <a:lnTo>
                    <a:pt x="126220" y="146221"/>
                  </a:lnTo>
                  <a:lnTo>
                    <a:pt x="91086" y="203885"/>
                  </a:lnTo>
                  <a:lnTo>
                    <a:pt x="67438" y="260741"/>
                  </a:lnTo>
                  <a:lnTo>
                    <a:pt x="59379" y="295896"/>
                  </a:lnTo>
                  <a:lnTo>
                    <a:pt x="60110" y="332828"/>
                  </a:lnTo>
                  <a:lnTo>
                    <a:pt x="66007" y="353966"/>
                  </a:lnTo>
                  <a:lnTo>
                    <a:pt x="76426" y="371160"/>
                  </a:lnTo>
                  <a:lnTo>
                    <a:pt x="91976" y="383481"/>
                  </a:lnTo>
                  <a:lnTo>
                    <a:pt x="101036" y="388404"/>
                  </a:lnTo>
                  <a:lnTo>
                    <a:pt x="123581" y="390755"/>
                  </a:lnTo>
                  <a:lnTo>
                    <a:pt x="146859" y="386730"/>
                  </a:lnTo>
                  <a:lnTo>
                    <a:pt x="173118" y="371311"/>
                  </a:lnTo>
                  <a:lnTo>
                    <a:pt x="188373" y="358591"/>
                  </a:lnTo>
                  <a:lnTo>
                    <a:pt x="204526" y="327098"/>
                  </a:lnTo>
                  <a:lnTo>
                    <a:pt x="206621" y="304626"/>
                  </a:lnTo>
                  <a:lnTo>
                    <a:pt x="202483" y="282940"/>
                  </a:lnTo>
                  <a:lnTo>
                    <a:pt x="174265" y="229861"/>
                  </a:lnTo>
                  <a:lnTo>
                    <a:pt x="138620" y="196099"/>
                  </a:lnTo>
                  <a:lnTo>
                    <a:pt x="78071" y="159944"/>
                  </a:lnTo>
                  <a:lnTo>
                    <a:pt x="17557" y="106839"/>
                  </a:lnTo>
                  <a:lnTo>
                    <a:pt x="1965" y="80280"/>
                  </a:lnTo>
                  <a:lnTo>
                    <a:pt x="0" y="60398"/>
                  </a:lnTo>
                  <a:lnTo>
                    <a:pt x="4197" y="39864"/>
                  </a:lnTo>
                  <a:lnTo>
                    <a:pt x="13860" y="19039"/>
                  </a:lnTo>
                  <a:lnTo>
                    <a:pt x="22053" y="12082"/>
                  </a:lnTo>
                  <a:lnTo>
                    <a:pt x="43633" y="4352"/>
                  </a:lnTo>
                  <a:lnTo>
                    <a:pt x="82091" y="0"/>
                  </a:lnTo>
                  <a:lnTo>
                    <a:pt x="103072" y="5221"/>
                  </a:lnTo>
                  <a:lnTo>
                    <a:pt x="117856" y="14171"/>
                  </a:lnTo>
                  <a:lnTo>
                    <a:pt x="129684" y="297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582921" y="684352"/>
              <a:ext cx="39919" cy="368498"/>
            </a:xfrm>
            <a:custGeom>
              <a:avLst/>
              <a:gdLst/>
              <a:ahLst/>
              <a:cxnLst/>
              <a:rect l="0" t="0" r="0" b="0"/>
              <a:pathLst>
                <a:path w="39919" h="368498">
                  <a:moveTo>
                    <a:pt x="8332" y="0"/>
                  </a:moveTo>
                  <a:lnTo>
                    <a:pt x="0" y="37478"/>
                  </a:lnTo>
                  <a:lnTo>
                    <a:pt x="3826" y="94491"/>
                  </a:lnTo>
                  <a:lnTo>
                    <a:pt x="8612" y="152502"/>
                  </a:lnTo>
                  <a:lnTo>
                    <a:pt x="17281" y="215445"/>
                  </a:lnTo>
                  <a:lnTo>
                    <a:pt x="25785" y="270501"/>
                  </a:lnTo>
                  <a:lnTo>
                    <a:pt x="31798" y="323317"/>
                  </a:lnTo>
                  <a:lnTo>
                    <a:pt x="39918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296456" y="558010"/>
              <a:ext cx="315856" cy="21058"/>
            </a:xfrm>
            <a:custGeom>
              <a:avLst/>
              <a:gdLst/>
              <a:ahLst/>
              <a:cxnLst/>
              <a:rect l="0" t="0" r="0" b="0"/>
              <a:pathLst>
                <a:path w="315856" h="21058">
                  <a:moveTo>
                    <a:pt x="315855" y="0"/>
                  </a:moveTo>
                  <a:lnTo>
                    <a:pt x="257238" y="9065"/>
                  </a:lnTo>
                  <a:lnTo>
                    <a:pt x="194402" y="18669"/>
                  </a:lnTo>
                  <a:lnTo>
                    <a:pt x="134327" y="20585"/>
                  </a:lnTo>
                  <a:lnTo>
                    <a:pt x="85943" y="20917"/>
                  </a:lnTo>
                  <a:lnTo>
                    <a:pt x="29108" y="2102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7951365" y="1427869"/>
            <a:ext cx="534605" cy="288277"/>
            <a:chOff x="7951365" y="1427869"/>
            <a:chExt cx="534605" cy="288277"/>
          </a:xfrm>
        </p:grpSpPr>
        <p:sp>
          <p:nvSpPr>
            <p:cNvPr id="64" name="Freeform 63"/>
            <p:cNvSpPr/>
            <p:nvPr/>
          </p:nvSpPr>
          <p:spPr>
            <a:xfrm>
              <a:off x="7951365" y="1455263"/>
              <a:ext cx="215986" cy="243103"/>
            </a:xfrm>
            <a:custGeom>
              <a:avLst/>
              <a:gdLst/>
              <a:ahLst/>
              <a:cxnLst/>
              <a:rect l="0" t="0" r="0" b="0"/>
              <a:pathLst>
                <a:path w="215986" h="243103">
                  <a:moveTo>
                    <a:pt x="145050" y="29255"/>
                  </a:moveTo>
                  <a:lnTo>
                    <a:pt x="101087" y="5536"/>
                  </a:lnTo>
                  <a:lnTo>
                    <a:pt x="65213" y="0"/>
                  </a:lnTo>
                  <a:lnTo>
                    <a:pt x="44836" y="4944"/>
                  </a:lnTo>
                  <a:lnTo>
                    <a:pt x="36127" y="9538"/>
                  </a:lnTo>
                  <a:lnTo>
                    <a:pt x="23330" y="24001"/>
                  </a:lnTo>
                  <a:lnTo>
                    <a:pt x="5582" y="67471"/>
                  </a:lnTo>
                  <a:lnTo>
                    <a:pt x="0" y="107389"/>
                  </a:lnTo>
                  <a:lnTo>
                    <a:pt x="6520" y="154393"/>
                  </a:lnTo>
                  <a:lnTo>
                    <a:pt x="12511" y="176119"/>
                  </a:lnTo>
                  <a:lnTo>
                    <a:pt x="25312" y="194353"/>
                  </a:lnTo>
                  <a:lnTo>
                    <a:pt x="55369" y="217773"/>
                  </a:lnTo>
                  <a:lnTo>
                    <a:pt x="107448" y="241058"/>
                  </a:lnTo>
                  <a:lnTo>
                    <a:pt x="131847" y="243102"/>
                  </a:lnTo>
                  <a:lnTo>
                    <a:pt x="153220" y="238942"/>
                  </a:lnTo>
                  <a:lnTo>
                    <a:pt x="178406" y="223445"/>
                  </a:lnTo>
                  <a:lnTo>
                    <a:pt x="193409" y="210708"/>
                  </a:lnTo>
                  <a:lnTo>
                    <a:pt x="209421" y="179205"/>
                  </a:lnTo>
                  <a:lnTo>
                    <a:pt x="215985" y="140235"/>
                  </a:lnTo>
                  <a:lnTo>
                    <a:pt x="212341" y="104642"/>
                  </a:lnTo>
                  <a:lnTo>
                    <a:pt x="198263" y="71869"/>
                  </a:lnTo>
                  <a:lnTo>
                    <a:pt x="179274" y="45521"/>
                  </a:lnTo>
                  <a:lnTo>
                    <a:pt x="159480" y="36484"/>
                  </a:lnTo>
                  <a:lnTo>
                    <a:pt x="123992" y="292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296456" y="1473989"/>
              <a:ext cx="31587" cy="221100"/>
            </a:xfrm>
            <a:custGeom>
              <a:avLst/>
              <a:gdLst/>
              <a:ahLst/>
              <a:cxnLst/>
              <a:rect l="0" t="0" r="0" b="0"/>
              <a:pathLst>
                <a:path w="31587" h="221100">
                  <a:moveTo>
                    <a:pt x="0" y="0"/>
                  </a:moveTo>
                  <a:lnTo>
                    <a:pt x="14654" y="58617"/>
                  </a:lnTo>
                  <a:lnTo>
                    <a:pt x="25858" y="111621"/>
                  </a:lnTo>
                  <a:lnTo>
                    <a:pt x="27510" y="167904"/>
                  </a:lnTo>
                  <a:lnTo>
                    <a:pt x="31586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212228" y="1427869"/>
              <a:ext cx="273742" cy="288277"/>
            </a:xfrm>
            <a:custGeom>
              <a:avLst/>
              <a:gdLst/>
              <a:ahLst/>
              <a:cxnLst/>
              <a:rect l="0" t="0" r="0" b="0"/>
              <a:pathLst>
                <a:path w="273742" h="288277">
                  <a:moveTo>
                    <a:pt x="0" y="67177"/>
                  </a:moveTo>
                  <a:lnTo>
                    <a:pt x="9575" y="43131"/>
                  </a:lnTo>
                  <a:lnTo>
                    <a:pt x="20243" y="28804"/>
                  </a:lnTo>
                  <a:lnTo>
                    <a:pt x="44992" y="13173"/>
                  </a:lnTo>
                  <a:lnTo>
                    <a:pt x="74552" y="1133"/>
                  </a:lnTo>
                  <a:lnTo>
                    <a:pt x="95135" y="0"/>
                  </a:lnTo>
                  <a:lnTo>
                    <a:pt x="148123" y="8804"/>
                  </a:lnTo>
                  <a:lnTo>
                    <a:pt x="181018" y="24015"/>
                  </a:lnTo>
                  <a:lnTo>
                    <a:pt x="205583" y="43340"/>
                  </a:lnTo>
                  <a:lnTo>
                    <a:pt x="209585" y="52456"/>
                  </a:lnTo>
                  <a:lnTo>
                    <a:pt x="210912" y="75062"/>
                  </a:lnTo>
                  <a:lnTo>
                    <a:pt x="204483" y="94468"/>
                  </a:lnTo>
                  <a:lnTo>
                    <a:pt x="181292" y="125990"/>
                  </a:lnTo>
                  <a:lnTo>
                    <a:pt x="155492" y="142055"/>
                  </a:lnTo>
                  <a:lnTo>
                    <a:pt x="125620" y="154224"/>
                  </a:lnTo>
                  <a:lnTo>
                    <a:pt x="122351" y="157964"/>
                  </a:lnTo>
                  <a:lnTo>
                    <a:pt x="123681" y="161627"/>
                  </a:lnTo>
                  <a:lnTo>
                    <a:pt x="134518" y="168816"/>
                  </a:lnTo>
                  <a:lnTo>
                    <a:pt x="166952" y="186083"/>
                  </a:lnTo>
                  <a:lnTo>
                    <a:pt x="221890" y="236829"/>
                  </a:lnTo>
                  <a:lnTo>
                    <a:pt x="273741" y="2882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7268405" y="2018242"/>
            <a:ext cx="1607119" cy="367747"/>
            <a:chOff x="7268405" y="2018242"/>
            <a:chExt cx="1607119" cy="367747"/>
          </a:xfrm>
        </p:grpSpPr>
        <p:sp>
          <p:nvSpPr>
            <p:cNvPr id="68" name="Freeform 67"/>
            <p:cNvSpPr/>
            <p:nvPr/>
          </p:nvSpPr>
          <p:spPr>
            <a:xfrm>
              <a:off x="7268405" y="2084642"/>
              <a:ext cx="308431" cy="301347"/>
            </a:xfrm>
            <a:custGeom>
              <a:avLst/>
              <a:gdLst/>
              <a:ahLst/>
              <a:cxnLst/>
              <a:rect l="0" t="0" r="0" b="0"/>
              <a:pathLst>
                <a:path w="308431" h="301347">
                  <a:moveTo>
                    <a:pt x="217356" y="10529"/>
                  </a:moveTo>
                  <a:lnTo>
                    <a:pt x="183735" y="4463"/>
                  </a:lnTo>
                  <a:lnTo>
                    <a:pt x="123949" y="15088"/>
                  </a:lnTo>
                  <a:lnTo>
                    <a:pt x="81923" y="29453"/>
                  </a:lnTo>
                  <a:lnTo>
                    <a:pt x="42534" y="60305"/>
                  </a:lnTo>
                  <a:lnTo>
                    <a:pt x="8890" y="116486"/>
                  </a:lnTo>
                  <a:lnTo>
                    <a:pt x="0" y="153188"/>
                  </a:lnTo>
                  <a:lnTo>
                    <a:pt x="2956" y="188109"/>
                  </a:lnTo>
                  <a:lnTo>
                    <a:pt x="15605" y="230180"/>
                  </a:lnTo>
                  <a:lnTo>
                    <a:pt x="46090" y="269579"/>
                  </a:lnTo>
                  <a:lnTo>
                    <a:pt x="72244" y="291095"/>
                  </a:lnTo>
                  <a:lnTo>
                    <a:pt x="95150" y="299002"/>
                  </a:lnTo>
                  <a:lnTo>
                    <a:pt x="120929" y="301346"/>
                  </a:lnTo>
                  <a:lnTo>
                    <a:pt x="160580" y="294918"/>
                  </a:lnTo>
                  <a:lnTo>
                    <a:pt x="193905" y="278716"/>
                  </a:lnTo>
                  <a:lnTo>
                    <a:pt x="256931" y="223174"/>
                  </a:lnTo>
                  <a:lnTo>
                    <a:pt x="271209" y="206813"/>
                  </a:lnTo>
                  <a:lnTo>
                    <a:pt x="303631" y="144730"/>
                  </a:lnTo>
                  <a:lnTo>
                    <a:pt x="308430" y="101244"/>
                  </a:lnTo>
                  <a:lnTo>
                    <a:pt x="301793" y="65093"/>
                  </a:lnTo>
                  <a:lnTo>
                    <a:pt x="285529" y="33325"/>
                  </a:lnTo>
                  <a:lnTo>
                    <a:pt x="272612" y="16371"/>
                  </a:lnTo>
                  <a:lnTo>
                    <a:pt x="252832" y="7276"/>
                  </a:lnTo>
                  <a:lnTo>
                    <a:pt x="2173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675274" y="2347854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830728" y="2081510"/>
              <a:ext cx="139346" cy="292670"/>
            </a:xfrm>
            <a:custGeom>
              <a:avLst/>
              <a:gdLst/>
              <a:ahLst/>
              <a:cxnLst/>
              <a:rect l="0" t="0" r="0" b="0"/>
              <a:pathLst>
                <a:path w="139346" h="292670">
                  <a:moveTo>
                    <a:pt x="139345" y="45246"/>
                  </a:moveTo>
                  <a:lnTo>
                    <a:pt x="115298" y="54821"/>
                  </a:lnTo>
                  <a:lnTo>
                    <a:pt x="100971" y="65489"/>
                  </a:lnTo>
                  <a:lnTo>
                    <a:pt x="67711" y="119799"/>
                  </a:lnTo>
                  <a:lnTo>
                    <a:pt x="41568" y="182191"/>
                  </a:lnTo>
                  <a:lnTo>
                    <a:pt x="41873" y="219313"/>
                  </a:lnTo>
                  <a:lnTo>
                    <a:pt x="53627" y="265373"/>
                  </a:lnTo>
                  <a:lnTo>
                    <a:pt x="64593" y="286970"/>
                  </a:lnTo>
                  <a:lnTo>
                    <a:pt x="71963" y="291793"/>
                  </a:lnTo>
                  <a:lnTo>
                    <a:pt x="80386" y="292669"/>
                  </a:lnTo>
                  <a:lnTo>
                    <a:pt x="97933" y="287403"/>
                  </a:lnTo>
                  <a:lnTo>
                    <a:pt x="113530" y="277264"/>
                  </a:lnTo>
                  <a:lnTo>
                    <a:pt x="125142" y="258719"/>
                  </a:lnTo>
                  <a:lnTo>
                    <a:pt x="131863" y="236049"/>
                  </a:lnTo>
                  <a:lnTo>
                    <a:pt x="129069" y="203556"/>
                  </a:lnTo>
                  <a:lnTo>
                    <a:pt x="119662" y="172871"/>
                  </a:lnTo>
                  <a:lnTo>
                    <a:pt x="101407" y="148442"/>
                  </a:lnTo>
                  <a:lnTo>
                    <a:pt x="44030" y="106202"/>
                  </a:lnTo>
                  <a:lnTo>
                    <a:pt x="15176" y="89953"/>
                  </a:lnTo>
                  <a:lnTo>
                    <a:pt x="3050" y="73305"/>
                  </a:lnTo>
                  <a:lnTo>
                    <a:pt x="0" y="54207"/>
                  </a:lnTo>
                  <a:lnTo>
                    <a:pt x="825" y="44201"/>
                  </a:lnTo>
                  <a:lnTo>
                    <a:pt x="7980" y="26844"/>
                  </a:lnTo>
                  <a:lnTo>
                    <a:pt x="13164" y="18940"/>
                  </a:lnTo>
                  <a:lnTo>
                    <a:pt x="28282" y="7038"/>
                  </a:lnTo>
                  <a:lnTo>
                    <a:pt x="37227" y="2227"/>
                  </a:lnTo>
                  <a:lnTo>
                    <a:pt x="56524" y="0"/>
                  </a:lnTo>
                  <a:lnTo>
                    <a:pt x="75629" y="4080"/>
                  </a:lnTo>
                  <a:lnTo>
                    <a:pt x="107759" y="241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092289" y="2105699"/>
              <a:ext cx="14655" cy="252685"/>
            </a:xfrm>
            <a:custGeom>
              <a:avLst/>
              <a:gdLst/>
              <a:ahLst/>
              <a:cxnLst/>
              <a:rect l="0" t="0" r="0" b="0"/>
              <a:pathLst>
                <a:path w="14655" h="252685">
                  <a:moveTo>
                    <a:pt x="14654" y="0"/>
                  </a:moveTo>
                  <a:lnTo>
                    <a:pt x="0" y="43963"/>
                  </a:lnTo>
                  <a:lnTo>
                    <a:pt x="2774" y="106453"/>
                  </a:lnTo>
                  <a:lnTo>
                    <a:pt x="3859" y="167257"/>
                  </a:lnTo>
                  <a:lnTo>
                    <a:pt x="4073" y="223678"/>
                  </a:lnTo>
                  <a:lnTo>
                    <a:pt x="4126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237004" y="2018242"/>
              <a:ext cx="143681" cy="321927"/>
            </a:xfrm>
            <a:custGeom>
              <a:avLst/>
              <a:gdLst/>
              <a:ahLst/>
              <a:cxnLst/>
              <a:rect l="0" t="0" r="0" b="0"/>
              <a:pathLst>
                <a:path w="143681" h="321927">
                  <a:moveTo>
                    <a:pt x="143680" y="66400"/>
                  </a:moveTo>
                  <a:lnTo>
                    <a:pt x="119633" y="84381"/>
                  </a:lnTo>
                  <a:lnTo>
                    <a:pt x="78214" y="140754"/>
                  </a:lnTo>
                  <a:lnTo>
                    <a:pt x="50976" y="192828"/>
                  </a:lnTo>
                  <a:lnTo>
                    <a:pt x="32474" y="243279"/>
                  </a:lnTo>
                  <a:lnTo>
                    <a:pt x="24845" y="270575"/>
                  </a:lnTo>
                  <a:lnTo>
                    <a:pt x="24683" y="282065"/>
                  </a:lnTo>
                  <a:lnTo>
                    <a:pt x="30740" y="301071"/>
                  </a:lnTo>
                  <a:lnTo>
                    <a:pt x="44352" y="314198"/>
                  </a:lnTo>
                  <a:lnTo>
                    <a:pt x="52895" y="319336"/>
                  </a:lnTo>
                  <a:lnTo>
                    <a:pt x="71745" y="321926"/>
                  </a:lnTo>
                  <a:lnTo>
                    <a:pt x="81685" y="320978"/>
                  </a:lnTo>
                  <a:lnTo>
                    <a:pt x="89482" y="316837"/>
                  </a:lnTo>
                  <a:lnTo>
                    <a:pt x="101264" y="302878"/>
                  </a:lnTo>
                  <a:lnTo>
                    <a:pt x="104162" y="281855"/>
                  </a:lnTo>
                  <a:lnTo>
                    <a:pt x="96489" y="235821"/>
                  </a:lnTo>
                  <a:lnTo>
                    <a:pt x="81474" y="209146"/>
                  </a:lnTo>
                  <a:lnTo>
                    <a:pt x="30886" y="147601"/>
                  </a:lnTo>
                  <a:lnTo>
                    <a:pt x="4651" y="96417"/>
                  </a:lnTo>
                  <a:lnTo>
                    <a:pt x="0" y="71162"/>
                  </a:lnTo>
                  <a:lnTo>
                    <a:pt x="2270" y="60216"/>
                  </a:lnTo>
                  <a:lnTo>
                    <a:pt x="21062" y="33632"/>
                  </a:lnTo>
                  <a:lnTo>
                    <a:pt x="43137" y="12107"/>
                  </a:lnTo>
                  <a:lnTo>
                    <a:pt x="61560" y="2106"/>
                  </a:lnTo>
                  <a:lnTo>
                    <a:pt x="81446" y="0"/>
                  </a:lnTo>
                  <a:lnTo>
                    <a:pt x="91662" y="1077"/>
                  </a:lnTo>
                  <a:lnTo>
                    <a:pt x="99642" y="5304"/>
                  </a:lnTo>
                  <a:lnTo>
                    <a:pt x="111629" y="19359"/>
                  </a:lnTo>
                  <a:lnTo>
                    <a:pt x="117737" y="34185"/>
                  </a:lnTo>
                  <a:lnTo>
                    <a:pt x="122622" y="558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475440" y="2032000"/>
              <a:ext cx="10530" cy="294799"/>
            </a:xfrm>
            <a:custGeom>
              <a:avLst/>
              <a:gdLst/>
              <a:ahLst/>
              <a:cxnLst/>
              <a:rect l="0" t="0" r="0" b="0"/>
              <a:pathLst>
                <a:path w="10530" h="294799">
                  <a:moveTo>
                    <a:pt x="10529" y="0"/>
                  </a:moveTo>
                  <a:lnTo>
                    <a:pt x="7409" y="42691"/>
                  </a:lnTo>
                  <a:lnTo>
                    <a:pt x="1464" y="101109"/>
                  </a:lnTo>
                  <a:lnTo>
                    <a:pt x="7525" y="163428"/>
                  </a:lnTo>
                  <a:lnTo>
                    <a:pt x="9936" y="220798"/>
                  </a:lnTo>
                  <a:lnTo>
                    <a:pt x="3215" y="279334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580725" y="22846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717596" y="22846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864995" y="226362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8" name="Freeform 77"/>
          <p:cNvSpPr/>
          <p:nvPr/>
        </p:nvSpPr>
        <p:spPr>
          <a:xfrm>
            <a:off x="7002078" y="326383"/>
            <a:ext cx="2415946" cy="2505707"/>
          </a:xfrm>
          <a:custGeom>
            <a:avLst/>
            <a:gdLst/>
            <a:ahLst/>
            <a:cxnLst/>
            <a:rect l="0" t="0" r="0" b="0"/>
            <a:pathLst>
              <a:path w="2415946" h="2505707">
                <a:moveTo>
                  <a:pt x="1557591" y="21057"/>
                </a:moveTo>
                <a:lnTo>
                  <a:pt x="1508659" y="12724"/>
                </a:lnTo>
                <a:lnTo>
                  <a:pt x="1449529" y="10962"/>
                </a:lnTo>
                <a:lnTo>
                  <a:pt x="1401309" y="16246"/>
                </a:lnTo>
                <a:lnTo>
                  <a:pt x="1349978" y="19631"/>
                </a:lnTo>
                <a:lnTo>
                  <a:pt x="1297724" y="26224"/>
                </a:lnTo>
                <a:lnTo>
                  <a:pt x="1245196" y="35586"/>
                </a:lnTo>
                <a:lnTo>
                  <a:pt x="1189516" y="50400"/>
                </a:lnTo>
                <a:lnTo>
                  <a:pt x="1141515" y="68096"/>
                </a:lnTo>
                <a:lnTo>
                  <a:pt x="1079132" y="91916"/>
                </a:lnTo>
                <a:lnTo>
                  <a:pt x="1021143" y="113823"/>
                </a:lnTo>
                <a:lnTo>
                  <a:pt x="970614" y="139400"/>
                </a:lnTo>
                <a:lnTo>
                  <a:pt x="915610" y="165013"/>
                </a:lnTo>
                <a:lnTo>
                  <a:pt x="857084" y="198321"/>
                </a:lnTo>
                <a:lnTo>
                  <a:pt x="794118" y="242146"/>
                </a:lnTo>
                <a:lnTo>
                  <a:pt x="734568" y="288640"/>
                </a:lnTo>
                <a:lnTo>
                  <a:pt x="680166" y="331898"/>
                </a:lnTo>
                <a:lnTo>
                  <a:pt x="618222" y="382447"/>
                </a:lnTo>
                <a:lnTo>
                  <a:pt x="560938" y="438684"/>
                </a:lnTo>
                <a:lnTo>
                  <a:pt x="509717" y="498931"/>
                </a:lnTo>
                <a:lnTo>
                  <a:pt x="475330" y="552780"/>
                </a:lnTo>
                <a:lnTo>
                  <a:pt x="439919" y="606284"/>
                </a:lnTo>
                <a:lnTo>
                  <a:pt x="405369" y="660006"/>
                </a:lnTo>
                <a:lnTo>
                  <a:pt x="370585" y="717844"/>
                </a:lnTo>
                <a:lnTo>
                  <a:pt x="355026" y="744969"/>
                </a:lnTo>
                <a:lnTo>
                  <a:pt x="338718" y="770943"/>
                </a:lnTo>
                <a:lnTo>
                  <a:pt x="312322" y="828839"/>
                </a:lnTo>
                <a:lnTo>
                  <a:pt x="296429" y="855065"/>
                </a:lnTo>
                <a:lnTo>
                  <a:pt x="281192" y="881943"/>
                </a:lnTo>
                <a:lnTo>
                  <a:pt x="264979" y="907844"/>
                </a:lnTo>
                <a:lnTo>
                  <a:pt x="241738" y="968832"/>
                </a:lnTo>
                <a:lnTo>
                  <a:pt x="221943" y="1021956"/>
                </a:lnTo>
                <a:lnTo>
                  <a:pt x="196730" y="1071642"/>
                </a:lnTo>
                <a:lnTo>
                  <a:pt x="172622" y="1123408"/>
                </a:lnTo>
                <a:lnTo>
                  <a:pt x="150751" y="1178831"/>
                </a:lnTo>
                <a:lnTo>
                  <a:pt x="128234" y="1237439"/>
                </a:lnTo>
                <a:lnTo>
                  <a:pt x="107329" y="1296696"/>
                </a:lnTo>
                <a:lnTo>
                  <a:pt x="85862" y="1353657"/>
                </a:lnTo>
                <a:lnTo>
                  <a:pt x="70009" y="1410576"/>
                </a:lnTo>
                <a:lnTo>
                  <a:pt x="54443" y="1463673"/>
                </a:lnTo>
                <a:lnTo>
                  <a:pt x="33170" y="1521821"/>
                </a:lnTo>
                <a:lnTo>
                  <a:pt x="17357" y="1584563"/>
                </a:lnTo>
                <a:lnTo>
                  <a:pt x="6521" y="1638424"/>
                </a:lnTo>
                <a:lnTo>
                  <a:pt x="1491" y="1691427"/>
                </a:lnTo>
                <a:lnTo>
                  <a:pt x="0" y="1749765"/>
                </a:lnTo>
                <a:lnTo>
                  <a:pt x="7902" y="1809484"/>
                </a:lnTo>
                <a:lnTo>
                  <a:pt x="17367" y="1858185"/>
                </a:lnTo>
                <a:lnTo>
                  <a:pt x="31046" y="1920804"/>
                </a:lnTo>
                <a:lnTo>
                  <a:pt x="50603" y="1973251"/>
                </a:lnTo>
                <a:lnTo>
                  <a:pt x="75544" y="2031196"/>
                </a:lnTo>
                <a:lnTo>
                  <a:pt x="107226" y="2085134"/>
                </a:lnTo>
                <a:lnTo>
                  <a:pt x="149304" y="2144397"/>
                </a:lnTo>
                <a:lnTo>
                  <a:pt x="179107" y="2182676"/>
                </a:lnTo>
                <a:lnTo>
                  <a:pt x="231798" y="2222160"/>
                </a:lnTo>
                <a:lnTo>
                  <a:pt x="292889" y="2262788"/>
                </a:lnTo>
                <a:lnTo>
                  <a:pt x="347209" y="2297126"/>
                </a:lnTo>
                <a:lnTo>
                  <a:pt x="408650" y="2333535"/>
                </a:lnTo>
                <a:lnTo>
                  <a:pt x="438054" y="2349851"/>
                </a:lnTo>
                <a:lnTo>
                  <a:pt x="464704" y="2366384"/>
                </a:lnTo>
                <a:lnTo>
                  <a:pt x="525980" y="2398080"/>
                </a:lnTo>
                <a:lnTo>
                  <a:pt x="588984" y="2421342"/>
                </a:lnTo>
                <a:lnTo>
                  <a:pt x="642783" y="2439074"/>
                </a:lnTo>
                <a:lnTo>
                  <a:pt x="703319" y="2456646"/>
                </a:lnTo>
                <a:lnTo>
                  <a:pt x="766591" y="2474197"/>
                </a:lnTo>
                <a:lnTo>
                  <a:pt x="817072" y="2481606"/>
                </a:lnTo>
                <a:lnTo>
                  <a:pt x="870462" y="2489698"/>
                </a:lnTo>
                <a:lnTo>
                  <a:pt x="920768" y="2499197"/>
                </a:lnTo>
                <a:lnTo>
                  <a:pt x="962993" y="2502855"/>
                </a:lnTo>
                <a:lnTo>
                  <a:pt x="1023444" y="2504915"/>
                </a:lnTo>
                <a:lnTo>
                  <a:pt x="1077231" y="2505525"/>
                </a:lnTo>
                <a:lnTo>
                  <a:pt x="1131382" y="2505706"/>
                </a:lnTo>
                <a:lnTo>
                  <a:pt x="1183302" y="2502640"/>
                </a:lnTo>
                <a:lnTo>
                  <a:pt x="1246258" y="2494323"/>
                </a:lnTo>
                <a:lnTo>
                  <a:pt x="1292879" y="2487821"/>
                </a:lnTo>
                <a:lnTo>
                  <a:pt x="1340894" y="2481032"/>
                </a:lnTo>
                <a:lnTo>
                  <a:pt x="1389531" y="2474115"/>
                </a:lnTo>
                <a:lnTo>
                  <a:pt x="1450473" y="2463644"/>
                </a:lnTo>
                <a:lnTo>
                  <a:pt x="1508095" y="2449626"/>
                </a:lnTo>
                <a:lnTo>
                  <a:pt x="1567147" y="2432082"/>
                </a:lnTo>
                <a:lnTo>
                  <a:pt x="1626809" y="2412456"/>
                </a:lnTo>
                <a:lnTo>
                  <a:pt x="1680135" y="2387273"/>
                </a:lnTo>
                <a:lnTo>
                  <a:pt x="1733745" y="2364133"/>
                </a:lnTo>
                <a:lnTo>
                  <a:pt x="1788845" y="2339051"/>
                </a:lnTo>
                <a:lnTo>
                  <a:pt x="1841811" y="2313839"/>
                </a:lnTo>
                <a:lnTo>
                  <a:pt x="1901907" y="2282275"/>
                </a:lnTo>
                <a:lnTo>
                  <a:pt x="1928282" y="2266033"/>
                </a:lnTo>
                <a:lnTo>
                  <a:pt x="1955203" y="2250692"/>
                </a:lnTo>
                <a:lnTo>
                  <a:pt x="2011023" y="2210773"/>
                </a:lnTo>
                <a:lnTo>
                  <a:pt x="2065215" y="2168852"/>
                </a:lnTo>
                <a:lnTo>
                  <a:pt x="2122136" y="2119736"/>
                </a:lnTo>
                <a:lnTo>
                  <a:pt x="2156666" y="2090491"/>
                </a:lnTo>
                <a:lnTo>
                  <a:pt x="2192397" y="2030734"/>
                </a:lnTo>
                <a:lnTo>
                  <a:pt x="2222565" y="1970049"/>
                </a:lnTo>
                <a:lnTo>
                  <a:pt x="2247796" y="1916347"/>
                </a:lnTo>
                <a:lnTo>
                  <a:pt x="2277151" y="1853030"/>
                </a:lnTo>
                <a:lnTo>
                  <a:pt x="2297648" y="1800375"/>
                </a:lnTo>
                <a:lnTo>
                  <a:pt x="2315583" y="1739398"/>
                </a:lnTo>
                <a:lnTo>
                  <a:pt x="2333182" y="1683679"/>
                </a:lnTo>
                <a:lnTo>
                  <a:pt x="2350737" y="1622890"/>
                </a:lnTo>
                <a:lnTo>
                  <a:pt x="2364775" y="1567656"/>
                </a:lnTo>
                <a:lnTo>
                  <a:pt x="2375303" y="1508112"/>
                </a:lnTo>
                <a:lnTo>
                  <a:pt x="2385832" y="1459273"/>
                </a:lnTo>
                <a:lnTo>
                  <a:pt x="2395191" y="1411658"/>
                </a:lnTo>
                <a:lnTo>
                  <a:pt x="2399654" y="1350756"/>
                </a:lnTo>
                <a:lnTo>
                  <a:pt x="2406695" y="1301515"/>
                </a:lnTo>
                <a:lnTo>
                  <a:pt x="2409667" y="1242955"/>
                </a:lnTo>
                <a:lnTo>
                  <a:pt x="2410255" y="1186328"/>
                </a:lnTo>
                <a:lnTo>
                  <a:pt x="2415945" y="1127364"/>
                </a:lnTo>
                <a:lnTo>
                  <a:pt x="2413862" y="1074798"/>
                </a:lnTo>
                <a:lnTo>
                  <a:pt x="2411083" y="1015114"/>
                </a:lnTo>
                <a:lnTo>
                  <a:pt x="2407415" y="958265"/>
                </a:lnTo>
                <a:lnTo>
                  <a:pt x="2401361" y="901975"/>
                </a:lnTo>
                <a:lnTo>
                  <a:pt x="2391759" y="846966"/>
                </a:lnTo>
                <a:lnTo>
                  <a:pt x="2380749" y="784665"/>
                </a:lnTo>
                <a:lnTo>
                  <a:pt x="2369620" y="729687"/>
                </a:lnTo>
                <a:lnTo>
                  <a:pt x="2352563" y="684267"/>
                </a:lnTo>
                <a:lnTo>
                  <a:pt x="2333860" y="625185"/>
                </a:lnTo>
                <a:lnTo>
                  <a:pt x="2316468" y="568290"/>
                </a:lnTo>
                <a:lnTo>
                  <a:pt x="2297033" y="505552"/>
                </a:lnTo>
                <a:lnTo>
                  <a:pt x="2265907" y="443839"/>
                </a:lnTo>
                <a:lnTo>
                  <a:pt x="2231335" y="389771"/>
                </a:lnTo>
                <a:lnTo>
                  <a:pt x="2189293" y="326402"/>
                </a:lnTo>
                <a:lnTo>
                  <a:pt x="2147186" y="266334"/>
                </a:lnTo>
                <a:lnTo>
                  <a:pt x="2098053" y="208673"/>
                </a:lnTo>
                <a:lnTo>
                  <a:pt x="2038197" y="155888"/>
                </a:lnTo>
                <a:lnTo>
                  <a:pt x="1978405" y="121883"/>
                </a:lnTo>
                <a:lnTo>
                  <a:pt x="1915531" y="87871"/>
                </a:lnTo>
                <a:lnTo>
                  <a:pt x="1862913" y="61297"/>
                </a:lnTo>
                <a:lnTo>
                  <a:pt x="1814562" y="44028"/>
                </a:lnTo>
                <a:lnTo>
                  <a:pt x="1755879" y="18402"/>
                </a:lnTo>
                <a:lnTo>
                  <a:pt x="1694461" y="5972"/>
                </a:lnTo>
                <a:lnTo>
                  <a:pt x="1635969" y="1770"/>
                </a:lnTo>
                <a:lnTo>
                  <a:pt x="1589175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580869" y="334708"/>
            <a:ext cx="2448456" cy="602329"/>
            <a:chOff x="580869" y="334708"/>
            <a:chExt cx="2448456" cy="602329"/>
          </a:xfrm>
        </p:grpSpPr>
        <p:sp>
          <p:nvSpPr>
            <p:cNvPr id="2" name="Freeform 1"/>
            <p:cNvSpPr/>
            <p:nvPr/>
          </p:nvSpPr>
          <p:spPr>
            <a:xfrm>
              <a:off x="580869" y="334708"/>
              <a:ext cx="303525" cy="602329"/>
            </a:xfrm>
            <a:custGeom>
              <a:avLst/>
              <a:gdLst/>
              <a:ahLst/>
              <a:cxnLst/>
              <a:rect l="0" t="0" r="0" b="0"/>
              <a:pathLst>
                <a:path w="303525" h="602329">
                  <a:moveTo>
                    <a:pt x="303524" y="107488"/>
                  </a:moveTo>
                  <a:lnTo>
                    <a:pt x="283281" y="63526"/>
                  </a:lnTo>
                  <a:lnTo>
                    <a:pt x="256198" y="31301"/>
                  </a:lnTo>
                  <a:lnTo>
                    <a:pt x="227111" y="10695"/>
                  </a:lnTo>
                  <a:lnTo>
                    <a:pt x="202492" y="908"/>
                  </a:lnTo>
                  <a:lnTo>
                    <a:pt x="156736" y="0"/>
                  </a:lnTo>
                  <a:lnTo>
                    <a:pt x="117312" y="12729"/>
                  </a:lnTo>
                  <a:lnTo>
                    <a:pt x="88993" y="31318"/>
                  </a:lnTo>
                  <a:lnTo>
                    <a:pt x="36981" y="89026"/>
                  </a:lnTo>
                  <a:lnTo>
                    <a:pt x="16968" y="113066"/>
                  </a:lnTo>
                  <a:lnTo>
                    <a:pt x="4279" y="149955"/>
                  </a:lnTo>
                  <a:lnTo>
                    <a:pt x="0" y="197410"/>
                  </a:lnTo>
                  <a:lnTo>
                    <a:pt x="1071" y="245006"/>
                  </a:lnTo>
                  <a:lnTo>
                    <a:pt x="21987" y="297318"/>
                  </a:lnTo>
                  <a:lnTo>
                    <a:pt x="35677" y="315079"/>
                  </a:lnTo>
                  <a:lnTo>
                    <a:pt x="53460" y="329603"/>
                  </a:lnTo>
                  <a:lnTo>
                    <a:pt x="73062" y="339957"/>
                  </a:lnTo>
                  <a:lnTo>
                    <a:pt x="93472" y="342219"/>
                  </a:lnTo>
                  <a:lnTo>
                    <a:pt x="135171" y="334139"/>
                  </a:lnTo>
                  <a:lnTo>
                    <a:pt x="161095" y="319054"/>
                  </a:lnTo>
                  <a:lnTo>
                    <a:pt x="212157" y="271118"/>
                  </a:lnTo>
                  <a:lnTo>
                    <a:pt x="237210" y="232877"/>
                  </a:lnTo>
                  <a:lnTo>
                    <a:pt x="263553" y="179893"/>
                  </a:lnTo>
                  <a:lnTo>
                    <a:pt x="269454" y="150518"/>
                  </a:lnTo>
                  <a:lnTo>
                    <a:pt x="270282" y="152553"/>
                  </a:lnTo>
                  <a:lnTo>
                    <a:pt x="271721" y="209132"/>
                  </a:lnTo>
                  <a:lnTo>
                    <a:pt x="275015" y="262270"/>
                  </a:lnTo>
                  <a:lnTo>
                    <a:pt x="280995" y="318087"/>
                  </a:lnTo>
                  <a:lnTo>
                    <a:pt x="287620" y="373829"/>
                  </a:lnTo>
                  <a:lnTo>
                    <a:pt x="296992" y="423620"/>
                  </a:lnTo>
                  <a:lnTo>
                    <a:pt x="297450" y="485164"/>
                  </a:lnTo>
                  <a:lnTo>
                    <a:pt x="302325" y="533951"/>
                  </a:lnTo>
                  <a:lnTo>
                    <a:pt x="295033" y="590088"/>
                  </a:lnTo>
                  <a:lnTo>
                    <a:pt x="292996" y="6023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31792" y="88439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58134" y="371085"/>
              <a:ext cx="320294" cy="495326"/>
            </a:xfrm>
            <a:custGeom>
              <a:avLst/>
              <a:gdLst/>
              <a:ahLst/>
              <a:cxnLst/>
              <a:rect l="0" t="0" r="0" b="0"/>
              <a:pathLst>
                <a:path w="320294" h="495326">
                  <a:moveTo>
                    <a:pt x="0" y="50054"/>
                  </a:moveTo>
                  <a:lnTo>
                    <a:pt x="34898" y="20746"/>
                  </a:lnTo>
                  <a:lnTo>
                    <a:pt x="69742" y="6145"/>
                  </a:lnTo>
                  <a:lnTo>
                    <a:pt x="109702" y="0"/>
                  </a:lnTo>
                  <a:lnTo>
                    <a:pt x="134154" y="4801"/>
                  </a:lnTo>
                  <a:lnTo>
                    <a:pt x="164532" y="20658"/>
                  </a:lnTo>
                  <a:lnTo>
                    <a:pt x="195757" y="46977"/>
                  </a:lnTo>
                  <a:lnTo>
                    <a:pt x="211770" y="73319"/>
                  </a:lnTo>
                  <a:lnTo>
                    <a:pt x="213833" y="93150"/>
                  </a:lnTo>
                  <a:lnTo>
                    <a:pt x="205626" y="134476"/>
                  </a:lnTo>
                  <a:lnTo>
                    <a:pt x="190518" y="160336"/>
                  </a:lnTo>
                  <a:lnTo>
                    <a:pt x="174752" y="172378"/>
                  </a:lnTo>
                  <a:lnTo>
                    <a:pt x="165634" y="177227"/>
                  </a:lnTo>
                  <a:lnTo>
                    <a:pt x="161896" y="178120"/>
                  </a:lnTo>
                  <a:lnTo>
                    <a:pt x="161743" y="176376"/>
                  </a:lnTo>
                  <a:lnTo>
                    <a:pt x="163981" y="172873"/>
                  </a:lnTo>
                  <a:lnTo>
                    <a:pt x="168982" y="171708"/>
                  </a:lnTo>
                  <a:lnTo>
                    <a:pt x="202225" y="178243"/>
                  </a:lnTo>
                  <a:lnTo>
                    <a:pt x="232274" y="190592"/>
                  </a:lnTo>
                  <a:lnTo>
                    <a:pt x="273869" y="215725"/>
                  </a:lnTo>
                  <a:lnTo>
                    <a:pt x="288616" y="232480"/>
                  </a:lnTo>
                  <a:lnTo>
                    <a:pt x="311532" y="289370"/>
                  </a:lnTo>
                  <a:lnTo>
                    <a:pt x="320293" y="322954"/>
                  </a:lnTo>
                  <a:lnTo>
                    <a:pt x="311082" y="381916"/>
                  </a:lnTo>
                  <a:lnTo>
                    <a:pt x="294632" y="438944"/>
                  </a:lnTo>
                  <a:lnTo>
                    <a:pt x="286535" y="459200"/>
                  </a:lnTo>
                  <a:lnTo>
                    <a:pt x="275138" y="476002"/>
                  </a:lnTo>
                  <a:lnTo>
                    <a:pt x="259154" y="488149"/>
                  </a:lnTo>
                  <a:lnTo>
                    <a:pt x="249979" y="493026"/>
                  </a:lnTo>
                  <a:lnTo>
                    <a:pt x="227305" y="495325"/>
                  </a:lnTo>
                  <a:lnTo>
                    <a:pt x="180211" y="487269"/>
                  </a:lnTo>
                  <a:lnTo>
                    <a:pt x="139453" y="467177"/>
                  </a:lnTo>
                  <a:lnTo>
                    <a:pt x="115814" y="4501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48813" y="379025"/>
              <a:ext cx="322985" cy="481423"/>
            </a:xfrm>
            <a:custGeom>
              <a:avLst/>
              <a:gdLst/>
              <a:ahLst/>
              <a:cxnLst/>
              <a:rect l="0" t="0" r="0" b="0"/>
              <a:pathLst>
                <a:path w="322985" h="481423">
                  <a:moveTo>
                    <a:pt x="230503" y="0"/>
                  </a:moveTo>
                  <a:lnTo>
                    <a:pt x="175458" y="16789"/>
                  </a:lnTo>
                  <a:lnTo>
                    <a:pt x="124050" y="23334"/>
                  </a:lnTo>
                  <a:lnTo>
                    <a:pt x="97793" y="26748"/>
                  </a:lnTo>
                  <a:lnTo>
                    <a:pt x="35948" y="22038"/>
                  </a:lnTo>
                  <a:lnTo>
                    <a:pt x="25931" y="25221"/>
                  </a:lnTo>
                  <a:lnTo>
                    <a:pt x="18082" y="30852"/>
                  </a:lnTo>
                  <a:lnTo>
                    <a:pt x="11680" y="38116"/>
                  </a:lnTo>
                  <a:lnTo>
                    <a:pt x="4567" y="58665"/>
                  </a:lnTo>
                  <a:lnTo>
                    <a:pt x="0" y="109984"/>
                  </a:lnTo>
                  <a:lnTo>
                    <a:pt x="10477" y="170808"/>
                  </a:lnTo>
                  <a:lnTo>
                    <a:pt x="13629" y="184062"/>
                  </a:lnTo>
                  <a:lnTo>
                    <a:pt x="20409" y="191729"/>
                  </a:lnTo>
                  <a:lnTo>
                    <a:pt x="29609" y="195669"/>
                  </a:lnTo>
                  <a:lnTo>
                    <a:pt x="51140" y="196929"/>
                  </a:lnTo>
                  <a:lnTo>
                    <a:pt x="109700" y="190721"/>
                  </a:lnTo>
                  <a:lnTo>
                    <a:pt x="163053" y="190922"/>
                  </a:lnTo>
                  <a:lnTo>
                    <a:pt x="196480" y="199159"/>
                  </a:lnTo>
                  <a:lnTo>
                    <a:pt x="259545" y="242515"/>
                  </a:lnTo>
                  <a:lnTo>
                    <a:pt x="295679" y="278468"/>
                  </a:lnTo>
                  <a:lnTo>
                    <a:pt x="317580" y="327006"/>
                  </a:lnTo>
                  <a:lnTo>
                    <a:pt x="322984" y="363743"/>
                  </a:lnTo>
                  <a:lnTo>
                    <a:pt x="318996" y="398675"/>
                  </a:lnTo>
                  <a:lnTo>
                    <a:pt x="304816" y="431251"/>
                  </a:lnTo>
                  <a:lnTo>
                    <a:pt x="285797" y="457541"/>
                  </a:lnTo>
                  <a:lnTo>
                    <a:pt x="259754" y="474560"/>
                  </a:lnTo>
                  <a:lnTo>
                    <a:pt x="224222" y="481422"/>
                  </a:lnTo>
                  <a:lnTo>
                    <a:pt x="178699" y="475335"/>
                  </a:lnTo>
                  <a:lnTo>
                    <a:pt x="119739" y="459487"/>
                  </a:lnTo>
                  <a:lnTo>
                    <a:pt x="83104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232041" y="515896"/>
              <a:ext cx="315856" cy="31586"/>
            </a:xfrm>
            <a:custGeom>
              <a:avLst/>
              <a:gdLst/>
              <a:ahLst/>
              <a:cxnLst/>
              <a:rect l="0" t="0" r="0" b="0"/>
              <a:pathLst>
                <a:path w="315856" h="31586">
                  <a:moveTo>
                    <a:pt x="315855" y="0"/>
                  </a:moveTo>
                  <a:lnTo>
                    <a:pt x="260810" y="17958"/>
                  </a:lnTo>
                  <a:lnTo>
                    <a:pt x="209402" y="28547"/>
                  </a:lnTo>
                  <a:lnTo>
                    <a:pt x="148598" y="30985"/>
                  </a:lnTo>
                  <a:lnTo>
                    <a:pt x="97581" y="31408"/>
                  </a:lnTo>
                  <a:lnTo>
                    <a:pt x="38686" y="3155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389969" y="410611"/>
              <a:ext cx="10529" cy="42115"/>
            </a:xfrm>
            <a:custGeom>
              <a:avLst/>
              <a:gdLst/>
              <a:ahLst/>
              <a:cxnLst/>
              <a:rect l="0" t="0" r="0" b="0"/>
              <a:pathLst>
                <a:path w="10529" h="42115">
                  <a:moveTo>
                    <a:pt x="10528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18536" y="694880"/>
              <a:ext cx="13547" cy="21058"/>
            </a:xfrm>
            <a:custGeom>
              <a:avLst/>
              <a:gdLst/>
              <a:ahLst/>
              <a:cxnLst/>
              <a:rect l="0" t="0" r="0" b="0"/>
              <a:pathLst>
                <a:path w="13547" h="21058">
                  <a:moveTo>
                    <a:pt x="13546" y="0"/>
                  </a:moveTo>
                  <a:lnTo>
                    <a:pt x="245" y="14472"/>
                  </a:lnTo>
                  <a:lnTo>
                    <a:pt x="0" y="16667"/>
                  </a:lnTo>
                  <a:lnTo>
                    <a:pt x="3018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759441" y="347440"/>
              <a:ext cx="269884" cy="522325"/>
            </a:xfrm>
            <a:custGeom>
              <a:avLst/>
              <a:gdLst/>
              <a:ahLst/>
              <a:cxnLst/>
              <a:rect l="0" t="0" r="0" b="0"/>
              <a:pathLst>
                <a:path w="269884" h="522325">
                  <a:moveTo>
                    <a:pt x="156952" y="0"/>
                  </a:moveTo>
                  <a:lnTo>
                    <a:pt x="140185" y="11178"/>
                  </a:lnTo>
                  <a:lnTo>
                    <a:pt x="128833" y="26025"/>
                  </a:lnTo>
                  <a:lnTo>
                    <a:pt x="96281" y="84664"/>
                  </a:lnTo>
                  <a:lnTo>
                    <a:pt x="68158" y="145333"/>
                  </a:lnTo>
                  <a:lnTo>
                    <a:pt x="40930" y="200327"/>
                  </a:lnTo>
                  <a:lnTo>
                    <a:pt x="29348" y="228244"/>
                  </a:lnTo>
                  <a:lnTo>
                    <a:pt x="15673" y="284294"/>
                  </a:lnTo>
                  <a:lnTo>
                    <a:pt x="3958" y="326391"/>
                  </a:lnTo>
                  <a:lnTo>
                    <a:pt x="0" y="382537"/>
                  </a:lnTo>
                  <a:lnTo>
                    <a:pt x="387" y="437518"/>
                  </a:lnTo>
                  <a:lnTo>
                    <a:pt x="4700" y="461174"/>
                  </a:lnTo>
                  <a:lnTo>
                    <a:pt x="16755" y="480267"/>
                  </a:lnTo>
                  <a:lnTo>
                    <a:pt x="47501" y="511588"/>
                  </a:lnTo>
                  <a:lnTo>
                    <a:pt x="68143" y="519831"/>
                  </a:lnTo>
                  <a:lnTo>
                    <a:pt x="92915" y="522324"/>
                  </a:lnTo>
                  <a:lnTo>
                    <a:pt x="131999" y="515981"/>
                  </a:lnTo>
                  <a:lnTo>
                    <a:pt x="188025" y="486907"/>
                  </a:lnTo>
                  <a:lnTo>
                    <a:pt x="229381" y="458394"/>
                  </a:lnTo>
                  <a:lnTo>
                    <a:pt x="246074" y="440037"/>
                  </a:lnTo>
                  <a:lnTo>
                    <a:pt x="263038" y="398793"/>
                  </a:lnTo>
                  <a:lnTo>
                    <a:pt x="269883" y="355117"/>
                  </a:lnTo>
                  <a:lnTo>
                    <a:pt x="265246" y="329795"/>
                  </a:lnTo>
                  <a:lnTo>
                    <a:pt x="260733" y="318129"/>
                  </a:lnTo>
                  <a:lnTo>
                    <a:pt x="246361" y="302048"/>
                  </a:lnTo>
                  <a:lnTo>
                    <a:pt x="237615" y="296122"/>
                  </a:lnTo>
                  <a:lnTo>
                    <a:pt x="202949" y="287781"/>
                  </a:lnTo>
                  <a:lnTo>
                    <a:pt x="163042" y="290899"/>
                  </a:lnTo>
                  <a:lnTo>
                    <a:pt x="109975" y="310839"/>
                  </a:lnTo>
                  <a:lnTo>
                    <a:pt x="62196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>
            <a:off x="3660560" y="596175"/>
            <a:ext cx="2379442" cy="884395"/>
          </a:xfrm>
          <a:custGeom>
            <a:avLst/>
            <a:gdLst/>
            <a:ahLst/>
            <a:cxnLst/>
            <a:rect l="0" t="0" r="0" b="0"/>
            <a:pathLst>
              <a:path w="2379442" h="884395">
                <a:moveTo>
                  <a:pt x="0" y="884394"/>
                </a:moveTo>
                <a:lnTo>
                  <a:pt x="63334" y="821061"/>
                </a:lnTo>
                <a:lnTo>
                  <a:pt x="119329" y="763895"/>
                </a:lnTo>
                <a:lnTo>
                  <a:pt x="161438" y="711064"/>
                </a:lnTo>
                <a:lnTo>
                  <a:pt x="190943" y="653743"/>
                </a:lnTo>
                <a:lnTo>
                  <a:pt x="218629" y="600253"/>
                </a:lnTo>
                <a:lnTo>
                  <a:pt x="237151" y="546329"/>
                </a:lnTo>
                <a:lnTo>
                  <a:pt x="247086" y="485777"/>
                </a:lnTo>
                <a:lnTo>
                  <a:pt x="251578" y="434081"/>
                </a:lnTo>
                <a:lnTo>
                  <a:pt x="252466" y="378810"/>
                </a:lnTo>
                <a:lnTo>
                  <a:pt x="252641" y="322831"/>
                </a:lnTo>
                <a:lnTo>
                  <a:pt x="241225" y="264131"/>
                </a:lnTo>
                <a:lnTo>
                  <a:pt x="223316" y="210691"/>
                </a:lnTo>
                <a:lnTo>
                  <a:pt x="186752" y="154646"/>
                </a:lnTo>
                <a:lnTo>
                  <a:pt x="159918" y="110442"/>
                </a:lnTo>
                <a:lnTo>
                  <a:pt x="104535" y="66825"/>
                </a:lnTo>
                <a:lnTo>
                  <a:pt x="53226" y="30169"/>
                </a:lnTo>
                <a:lnTo>
                  <a:pt x="54202" y="27132"/>
                </a:lnTo>
                <a:lnTo>
                  <a:pt x="116418" y="9960"/>
                </a:lnTo>
                <a:lnTo>
                  <a:pt x="138309" y="5597"/>
                </a:lnTo>
                <a:lnTo>
                  <a:pt x="190490" y="9208"/>
                </a:lnTo>
                <a:lnTo>
                  <a:pt x="245858" y="10268"/>
                </a:lnTo>
                <a:lnTo>
                  <a:pt x="303025" y="10477"/>
                </a:lnTo>
                <a:lnTo>
                  <a:pt x="366310" y="13638"/>
                </a:lnTo>
                <a:lnTo>
                  <a:pt x="429806" y="19592"/>
                </a:lnTo>
                <a:lnTo>
                  <a:pt x="490269" y="20768"/>
                </a:lnTo>
                <a:lnTo>
                  <a:pt x="550392" y="21000"/>
                </a:lnTo>
                <a:lnTo>
                  <a:pt x="600987" y="21040"/>
                </a:lnTo>
                <a:lnTo>
                  <a:pt x="653022" y="21052"/>
                </a:lnTo>
                <a:lnTo>
                  <a:pt x="705485" y="21056"/>
                </a:lnTo>
                <a:lnTo>
                  <a:pt x="758074" y="21057"/>
                </a:lnTo>
                <a:lnTo>
                  <a:pt x="807581" y="21057"/>
                </a:lnTo>
                <a:lnTo>
                  <a:pt x="866231" y="21057"/>
                </a:lnTo>
                <a:lnTo>
                  <a:pt x="922877" y="13822"/>
                </a:lnTo>
                <a:lnTo>
                  <a:pt x="979126" y="11179"/>
                </a:lnTo>
                <a:lnTo>
                  <a:pt x="1040887" y="10657"/>
                </a:lnTo>
                <a:lnTo>
                  <a:pt x="1092069" y="10567"/>
                </a:lnTo>
                <a:lnTo>
                  <a:pt x="1153360" y="10536"/>
                </a:lnTo>
                <a:lnTo>
                  <a:pt x="1213647" y="10530"/>
                </a:lnTo>
                <a:lnTo>
                  <a:pt x="1275945" y="4940"/>
                </a:lnTo>
                <a:lnTo>
                  <a:pt x="1324713" y="1464"/>
                </a:lnTo>
                <a:lnTo>
                  <a:pt x="1385188" y="289"/>
                </a:lnTo>
                <a:lnTo>
                  <a:pt x="1442194" y="57"/>
                </a:lnTo>
                <a:lnTo>
                  <a:pt x="1498515" y="12"/>
                </a:lnTo>
                <a:lnTo>
                  <a:pt x="1555870" y="3"/>
                </a:lnTo>
                <a:lnTo>
                  <a:pt x="1619192" y="1"/>
                </a:lnTo>
                <a:lnTo>
                  <a:pt x="1677107" y="0"/>
                </a:lnTo>
                <a:lnTo>
                  <a:pt x="1725115" y="0"/>
                </a:lnTo>
                <a:lnTo>
                  <a:pt x="1785334" y="7236"/>
                </a:lnTo>
                <a:lnTo>
                  <a:pt x="1845408" y="9878"/>
                </a:lnTo>
                <a:lnTo>
                  <a:pt x="1907665" y="10400"/>
                </a:lnTo>
                <a:lnTo>
                  <a:pt x="1966193" y="10503"/>
                </a:lnTo>
                <a:lnTo>
                  <a:pt x="2014581" y="11691"/>
                </a:lnTo>
                <a:lnTo>
                  <a:pt x="2073446" y="18861"/>
                </a:lnTo>
                <a:lnTo>
                  <a:pt x="2135723" y="20623"/>
                </a:lnTo>
                <a:lnTo>
                  <a:pt x="2195945" y="28207"/>
                </a:lnTo>
                <a:lnTo>
                  <a:pt x="2252901" y="30918"/>
                </a:lnTo>
                <a:lnTo>
                  <a:pt x="2316027" y="38734"/>
                </a:lnTo>
                <a:lnTo>
                  <a:pt x="2379441" y="4211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3243109" y="827802"/>
            <a:ext cx="298259" cy="532958"/>
          </a:xfrm>
          <a:custGeom>
            <a:avLst/>
            <a:gdLst/>
            <a:ahLst/>
            <a:cxnLst/>
            <a:rect l="0" t="0" r="0" b="0"/>
            <a:pathLst>
              <a:path w="298259" h="532958">
                <a:moveTo>
                  <a:pt x="259524" y="0"/>
                </a:moveTo>
                <a:lnTo>
                  <a:pt x="205409" y="42662"/>
                </a:lnTo>
                <a:lnTo>
                  <a:pt x="142161" y="91279"/>
                </a:lnTo>
                <a:lnTo>
                  <a:pt x="95057" y="148018"/>
                </a:lnTo>
                <a:lnTo>
                  <a:pt x="58095" y="210624"/>
                </a:lnTo>
                <a:lnTo>
                  <a:pt x="30372" y="266339"/>
                </a:lnTo>
                <a:lnTo>
                  <a:pt x="8759" y="319982"/>
                </a:lnTo>
                <a:lnTo>
                  <a:pt x="0" y="361662"/>
                </a:lnTo>
                <a:lnTo>
                  <a:pt x="5445" y="423733"/>
                </a:lnTo>
                <a:lnTo>
                  <a:pt x="15656" y="459733"/>
                </a:lnTo>
                <a:lnTo>
                  <a:pt x="46143" y="500933"/>
                </a:lnTo>
                <a:lnTo>
                  <a:pt x="66709" y="522641"/>
                </a:lnTo>
                <a:lnTo>
                  <a:pt x="86871" y="530593"/>
                </a:lnTo>
                <a:lnTo>
                  <a:pt x="111429" y="532957"/>
                </a:lnTo>
                <a:lnTo>
                  <a:pt x="173587" y="521927"/>
                </a:lnTo>
                <a:lnTo>
                  <a:pt x="206375" y="506505"/>
                </a:lnTo>
                <a:lnTo>
                  <a:pt x="259457" y="462017"/>
                </a:lnTo>
                <a:lnTo>
                  <a:pt x="278212" y="440478"/>
                </a:lnTo>
                <a:lnTo>
                  <a:pt x="294177" y="402044"/>
                </a:lnTo>
                <a:lnTo>
                  <a:pt x="298258" y="362189"/>
                </a:lnTo>
                <a:lnTo>
                  <a:pt x="291408" y="327634"/>
                </a:lnTo>
                <a:lnTo>
                  <a:pt x="281103" y="305883"/>
                </a:lnTo>
                <a:lnTo>
                  <a:pt x="262485" y="290756"/>
                </a:lnTo>
                <a:lnTo>
                  <a:pt x="250970" y="285084"/>
                </a:lnTo>
                <a:lnTo>
                  <a:pt x="225697" y="281902"/>
                </a:lnTo>
                <a:lnTo>
                  <a:pt x="200036" y="285557"/>
                </a:lnTo>
                <a:lnTo>
                  <a:pt x="144195" y="313439"/>
                </a:lnTo>
                <a:lnTo>
                  <a:pt x="91068" y="35796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4095232" y="863633"/>
            <a:ext cx="1214006" cy="501124"/>
            <a:chOff x="4095232" y="863633"/>
            <a:chExt cx="1214006" cy="501124"/>
          </a:xfrm>
        </p:grpSpPr>
        <p:sp>
          <p:nvSpPr>
            <p:cNvPr id="13" name="Freeform 12"/>
            <p:cNvSpPr/>
            <p:nvPr/>
          </p:nvSpPr>
          <p:spPr>
            <a:xfrm>
              <a:off x="4095232" y="863633"/>
              <a:ext cx="228624" cy="501124"/>
            </a:xfrm>
            <a:custGeom>
              <a:avLst/>
              <a:gdLst/>
              <a:ahLst/>
              <a:cxnLst/>
              <a:rect l="0" t="0" r="0" b="0"/>
              <a:pathLst>
                <a:path w="228624" h="501124">
                  <a:moveTo>
                    <a:pt x="228623" y="79983"/>
                  </a:moveTo>
                  <a:lnTo>
                    <a:pt x="209495" y="27278"/>
                  </a:lnTo>
                  <a:lnTo>
                    <a:pt x="198285" y="11325"/>
                  </a:lnTo>
                  <a:lnTo>
                    <a:pt x="179265" y="2675"/>
                  </a:lnTo>
                  <a:lnTo>
                    <a:pt x="156384" y="0"/>
                  </a:lnTo>
                  <a:lnTo>
                    <a:pt x="102474" y="10814"/>
                  </a:lnTo>
                  <a:lnTo>
                    <a:pt x="70753" y="26213"/>
                  </a:lnTo>
                  <a:lnTo>
                    <a:pt x="44717" y="51183"/>
                  </a:lnTo>
                  <a:lnTo>
                    <a:pt x="10921" y="101407"/>
                  </a:lnTo>
                  <a:lnTo>
                    <a:pt x="3185" y="123430"/>
                  </a:lnTo>
                  <a:lnTo>
                    <a:pt x="0" y="160966"/>
                  </a:lnTo>
                  <a:lnTo>
                    <a:pt x="3401" y="183826"/>
                  </a:lnTo>
                  <a:lnTo>
                    <a:pt x="11931" y="202564"/>
                  </a:lnTo>
                  <a:lnTo>
                    <a:pt x="17482" y="210837"/>
                  </a:lnTo>
                  <a:lnTo>
                    <a:pt x="33007" y="223148"/>
                  </a:lnTo>
                  <a:lnTo>
                    <a:pt x="52776" y="231349"/>
                  </a:lnTo>
                  <a:lnTo>
                    <a:pt x="89043" y="234796"/>
                  </a:lnTo>
                  <a:lnTo>
                    <a:pt x="111605" y="231457"/>
                  </a:lnTo>
                  <a:lnTo>
                    <a:pt x="130212" y="222954"/>
                  </a:lnTo>
                  <a:lnTo>
                    <a:pt x="182786" y="177990"/>
                  </a:lnTo>
                  <a:lnTo>
                    <a:pt x="198405" y="151526"/>
                  </a:lnTo>
                  <a:lnTo>
                    <a:pt x="210441" y="121458"/>
                  </a:lnTo>
                  <a:lnTo>
                    <a:pt x="212992" y="119331"/>
                  </a:lnTo>
                  <a:lnTo>
                    <a:pt x="214693" y="122593"/>
                  </a:lnTo>
                  <a:lnTo>
                    <a:pt x="217647" y="174068"/>
                  </a:lnTo>
                  <a:lnTo>
                    <a:pt x="218006" y="234181"/>
                  </a:lnTo>
                  <a:lnTo>
                    <a:pt x="218069" y="292568"/>
                  </a:lnTo>
                  <a:lnTo>
                    <a:pt x="221207" y="351201"/>
                  </a:lnTo>
                  <a:lnTo>
                    <a:pt x="226426" y="402499"/>
                  </a:lnTo>
                  <a:lnTo>
                    <a:pt x="228189" y="461754"/>
                  </a:lnTo>
                  <a:lnTo>
                    <a:pt x="228623" y="5011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534425" y="1248942"/>
              <a:ext cx="10530" cy="52644"/>
            </a:xfrm>
            <a:custGeom>
              <a:avLst/>
              <a:gdLst/>
              <a:ahLst/>
              <a:cxnLst/>
              <a:rect l="0" t="0" r="0" b="0"/>
              <a:pathLst>
                <a:path w="10530" h="52644">
                  <a:moveTo>
                    <a:pt x="10529" y="0"/>
                  </a:move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725325" y="933087"/>
              <a:ext cx="278505" cy="334591"/>
            </a:xfrm>
            <a:custGeom>
              <a:avLst/>
              <a:gdLst/>
              <a:ahLst/>
              <a:cxnLst/>
              <a:rect l="0" t="0" r="0" b="0"/>
              <a:pathLst>
                <a:path w="278505" h="334591">
                  <a:moveTo>
                    <a:pt x="82841" y="0"/>
                  </a:moveTo>
                  <a:lnTo>
                    <a:pt x="24278" y="55088"/>
                  </a:lnTo>
                  <a:lnTo>
                    <a:pt x="0" y="82155"/>
                  </a:lnTo>
                  <a:lnTo>
                    <a:pt x="56622" y="28541"/>
                  </a:lnTo>
                  <a:lnTo>
                    <a:pt x="79767" y="14245"/>
                  </a:lnTo>
                  <a:lnTo>
                    <a:pt x="102532" y="9451"/>
                  </a:lnTo>
                  <a:lnTo>
                    <a:pt x="124348" y="12389"/>
                  </a:lnTo>
                  <a:lnTo>
                    <a:pt x="145742" y="21494"/>
                  </a:lnTo>
                  <a:lnTo>
                    <a:pt x="160710" y="36459"/>
                  </a:lnTo>
                  <a:lnTo>
                    <a:pt x="166339" y="45363"/>
                  </a:lnTo>
                  <a:lnTo>
                    <a:pt x="169475" y="67735"/>
                  </a:lnTo>
                  <a:lnTo>
                    <a:pt x="165799" y="92106"/>
                  </a:lnTo>
                  <a:lnTo>
                    <a:pt x="150575" y="124387"/>
                  </a:lnTo>
                  <a:lnTo>
                    <a:pt x="130077" y="149289"/>
                  </a:lnTo>
                  <a:lnTo>
                    <a:pt x="108145" y="166807"/>
                  </a:lnTo>
                  <a:lnTo>
                    <a:pt x="107900" y="166187"/>
                  </a:lnTo>
                  <a:lnTo>
                    <a:pt x="110075" y="163434"/>
                  </a:lnTo>
                  <a:lnTo>
                    <a:pt x="135494" y="159559"/>
                  </a:lnTo>
                  <a:lnTo>
                    <a:pt x="196461" y="169595"/>
                  </a:lnTo>
                  <a:lnTo>
                    <a:pt x="229590" y="182442"/>
                  </a:lnTo>
                  <a:lnTo>
                    <a:pt x="266636" y="207743"/>
                  </a:lnTo>
                  <a:lnTo>
                    <a:pt x="275662" y="227641"/>
                  </a:lnTo>
                  <a:lnTo>
                    <a:pt x="278504" y="250913"/>
                  </a:lnTo>
                  <a:lnTo>
                    <a:pt x="275867" y="272954"/>
                  </a:lnTo>
                  <a:lnTo>
                    <a:pt x="267676" y="291329"/>
                  </a:lnTo>
                  <a:lnTo>
                    <a:pt x="262217" y="299504"/>
                  </a:lnTo>
                  <a:lnTo>
                    <a:pt x="246792" y="311708"/>
                  </a:lnTo>
                  <a:lnTo>
                    <a:pt x="208293" y="329074"/>
                  </a:lnTo>
                  <a:lnTo>
                    <a:pt x="171745" y="334590"/>
                  </a:lnTo>
                  <a:lnTo>
                    <a:pt x="148090" y="329641"/>
                  </a:lnTo>
                  <a:lnTo>
                    <a:pt x="118162" y="313701"/>
                  </a:lnTo>
                  <a:lnTo>
                    <a:pt x="91357" y="297279"/>
                  </a:lnTo>
                  <a:lnTo>
                    <a:pt x="51256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029353" y="901502"/>
              <a:ext cx="279885" cy="335619"/>
            </a:xfrm>
            <a:custGeom>
              <a:avLst/>
              <a:gdLst/>
              <a:ahLst/>
              <a:cxnLst/>
              <a:rect l="0" t="0" r="0" b="0"/>
              <a:pathLst>
                <a:path w="279885" h="335619">
                  <a:moveTo>
                    <a:pt x="221010" y="0"/>
                  </a:moveTo>
                  <a:lnTo>
                    <a:pt x="162394" y="5589"/>
                  </a:lnTo>
                  <a:lnTo>
                    <a:pt x="108219" y="9553"/>
                  </a:lnTo>
                  <a:lnTo>
                    <a:pt x="52458" y="10335"/>
                  </a:lnTo>
                  <a:lnTo>
                    <a:pt x="26775" y="12782"/>
                  </a:lnTo>
                  <a:lnTo>
                    <a:pt x="7562" y="21669"/>
                  </a:lnTo>
                  <a:lnTo>
                    <a:pt x="2672" y="28484"/>
                  </a:lnTo>
                  <a:lnTo>
                    <a:pt x="582" y="36537"/>
                  </a:lnTo>
                  <a:lnTo>
                    <a:pt x="0" y="93285"/>
                  </a:lnTo>
                  <a:lnTo>
                    <a:pt x="5512" y="156116"/>
                  </a:lnTo>
                  <a:lnTo>
                    <a:pt x="9495" y="161399"/>
                  </a:lnTo>
                  <a:lnTo>
                    <a:pt x="14489" y="162582"/>
                  </a:lnTo>
                  <a:lnTo>
                    <a:pt x="20158" y="161030"/>
                  </a:lnTo>
                  <a:lnTo>
                    <a:pt x="65399" y="134480"/>
                  </a:lnTo>
                  <a:lnTo>
                    <a:pt x="106533" y="128753"/>
                  </a:lnTo>
                  <a:lnTo>
                    <a:pt x="144587" y="132645"/>
                  </a:lnTo>
                  <a:lnTo>
                    <a:pt x="194952" y="152847"/>
                  </a:lnTo>
                  <a:lnTo>
                    <a:pt x="252065" y="194362"/>
                  </a:lnTo>
                  <a:lnTo>
                    <a:pt x="268348" y="212725"/>
                  </a:lnTo>
                  <a:lnTo>
                    <a:pt x="277144" y="235704"/>
                  </a:lnTo>
                  <a:lnTo>
                    <a:pt x="279884" y="260345"/>
                  </a:lnTo>
                  <a:lnTo>
                    <a:pt x="277202" y="282995"/>
                  </a:lnTo>
                  <a:lnTo>
                    <a:pt x="268991" y="301640"/>
                  </a:lnTo>
                  <a:lnTo>
                    <a:pt x="263526" y="309888"/>
                  </a:lnTo>
                  <a:lnTo>
                    <a:pt x="248095" y="322171"/>
                  </a:lnTo>
                  <a:lnTo>
                    <a:pt x="228369" y="330360"/>
                  </a:lnTo>
                  <a:lnTo>
                    <a:pt x="177577" y="335618"/>
                  </a:lnTo>
                  <a:lnTo>
                    <a:pt x="139511" y="333409"/>
                  </a:lnTo>
                  <a:lnTo>
                    <a:pt x="94668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Freeform 17"/>
          <p:cNvSpPr/>
          <p:nvPr/>
        </p:nvSpPr>
        <p:spPr>
          <a:xfrm>
            <a:off x="4512781" y="501419"/>
            <a:ext cx="54793" cy="54790"/>
          </a:xfrm>
          <a:custGeom>
            <a:avLst/>
            <a:gdLst/>
            <a:ahLst/>
            <a:cxnLst/>
            <a:rect l="0" t="0" r="0" b="0"/>
            <a:pathLst>
              <a:path w="54793" h="54790">
                <a:moveTo>
                  <a:pt x="21644" y="0"/>
                </a:moveTo>
                <a:lnTo>
                  <a:pt x="10466" y="11178"/>
                </a:lnTo>
                <a:lnTo>
                  <a:pt x="9513" y="16811"/>
                </a:lnTo>
                <a:lnTo>
                  <a:pt x="11217" y="22906"/>
                </a:lnTo>
                <a:lnTo>
                  <a:pt x="14693" y="29308"/>
                </a:lnTo>
                <a:lnTo>
                  <a:pt x="27913" y="39542"/>
                </a:lnTo>
                <a:lnTo>
                  <a:pt x="36352" y="43909"/>
                </a:lnTo>
                <a:lnTo>
                  <a:pt x="43148" y="43311"/>
                </a:lnTo>
                <a:lnTo>
                  <a:pt x="48848" y="39402"/>
                </a:lnTo>
                <a:lnTo>
                  <a:pt x="53818" y="33287"/>
                </a:lnTo>
                <a:lnTo>
                  <a:pt x="54792" y="26871"/>
                </a:lnTo>
                <a:lnTo>
                  <a:pt x="53101" y="20254"/>
                </a:lnTo>
                <a:lnTo>
                  <a:pt x="49635" y="13502"/>
                </a:lnTo>
                <a:lnTo>
                  <a:pt x="42644" y="9002"/>
                </a:lnTo>
                <a:lnTo>
                  <a:pt x="22399" y="4001"/>
                </a:lnTo>
                <a:lnTo>
                  <a:pt x="13958" y="6177"/>
                </a:lnTo>
                <a:lnTo>
                  <a:pt x="7162" y="11137"/>
                </a:lnTo>
                <a:lnTo>
                  <a:pt x="1461" y="17953"/>
                </a:lnTo>
                <a:lnTo>
                  <a:pt x="0" y="24837"/>
                </a:lnTo>
                <a:lnTo>
                  <a:pt x="1365" y="31766"/>
                </a:lnTo>
                <a:lnTo>
                  <a:pt x="4616" y="38725"/>
                </a:lnTo>
                <a:lnTo>
                  <a:pt x="17585" y="49576"/>
                </a:lnTo>
                <a:lnTo>
                  <a:pt x="25957" y="54108"/>
                </a:lnTo>
                <a:lnTo>
                  <a:pt x="33878" y="54789"/>
                </a:lnTo>
                <a:lnTo>
                  <a:pt x="48918" y="49307"/>
                </a:lnTo>
                <a:lnTo>
                  <a:pt x="52695" y="43400"/>
                </a:lnTo>
                <a:lnTo>
                  <a:pt x="53772" y="27478"/>
                </a:lnTo>
                <a:lnTo>
                  <a:pt x="50082" y="20658"/>
                </a:lnTo>
                <a:lnTo>
                  <a:pt x="36623" y="9961"/>
                </a:lnTo>
                <a:lnTo>
                  <a:pt x="31630" y="11320"/>
                </a:lnTo>
                <a:lnTo>
                  <a:pt x="28302" y="16906"/>
                </a:lnTo>
                <a:lnTo>
                  <a:pt x="26083" y="25308"/>
                </a:lnTo>
                <a:lnTo>
                  <a:pt x="28113" y="32080"/>
                </a:lnTo>
                <a:lnTo>
                  <a:pt x="32976" y="37764"/>
                </a:lnTo>
                <a:lnTo>
                  <a:pt x="39727" y="42724"/>
                </a:lnTo>
                <a:lnTo>
                  <a:pt x="43058" y="42521"/>
                </a:lnTo>
                <a:lnTo>
                  <a:pt x="44109" y="38876"/>
                </a:lnTo>
                <a:lnTo>
                  <a:pt x="42701" y="2105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4276152" y="175036"/>
            <a:ext cx="16119" cy="326384"/>
          </a:xfrm>
          <a:custGeom>
            <a:avLst/>
            <a:gdLst/>
            <a:ahLst/>
            <a:cxnLst/>
            <a:rect l="0" t="0" r="0" b="0"/>
            <a:pathLst>
              <a:path w="16119" h="326384">
                <a:moveTo>
                  <a:pt x="5589" y="0"/>
                </a:moveTo>
                <a:lnTo>
                  <a:pt x="0" y="16767"/>
                </a:lnTo>
                <a:lnTo>
                  <a:pt x="4044" y="75445"/>
                </a:lnTo>
                <a:lnTo>
                  <a:pt x="10873" y="130196"/>
                </a:lnTo>
                <a:lnTo>
                  <a:pt x="15082" y="186071"/>
                </a:lnTo>
                <a:lnTo>
                  <a:pt x="15913" y="242168"/>
                </a:lnTo>
                <a:lnTo>
                  <a:pt x="16078" y="298310"/>
                </a:lnTo>
                <a:lnTo>
                  <a:pt x="16118" y="32638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/>
          <p:cNvGrpSpPr/>
          <p:nvPr/>
        </p:nvGrpSpPr>
        <p:grpSpPr>
          <a:xfrm>
            <a:off x="4018529" y="1512155"/>
            <a:ext cx="1242364" cy="810695"/>
            <a:chOff x="4018529" y="1512155"/>
            <a:chExt cx="1242364" cy="810695"/>
          </a:xfrm>
        </p:grpSpPr>
        <p:sp>
          <p:nvSpPr>
            <p:cNvPr id="20" name="Freeform 19"/>
            <p:cNvSpPr/>
            <p:nvPr/>
          </p:nvSpPr>
          <p:spPr>
            <a:xfrm>
              <a:off x="4190573" y="1512155"/>
              <a:ext cx="167913" cy="333418"/>
            </a:xfrm>
            <a:custGeom>
              <a:avLst/>
              <a:gdLst/>
              <a:ahLst/>
              <a:cxnLst/>
              <a:rect l="0" t="0" r="0" b="0"/>
              <a:pathLst>
                <a:path w="167913" h="333418">
                  <a:moveTo>
                    <a:pt x="80640" y="0"/>
                  </a:moveTo>
                  <a:lnTo>
                    <a:pt x="51332" y="34897"/>
                  </a:lnTo>
                  <a:lnTo>
                    <a:pt x="28759" y="87783"/>
                  </a:lnTo>
                  <a:lnTo>
                    <a:pt x="8521" y="141082"/>
                  </a:lnTo>
                  <a:lnTo>
                    <a:pt x="0" y="182702"/>
                  </a:lnTo>
                  <a:lnTo>
                    <a:pt x="5526" y="238687"/>
                  </a:lnTo>
                  <a:lnTo>
                    <a:pt x="21002" y="291686"/>
                  </a:lnTo>
                  <a:lnTo>
                    <a:pt x="26843" y="303252"/>
                  </a:lnTo>
                  <a:lnTo>
                    <a:pt x="42692" y="319222"/>
                  </a:lnTo>
                  <a:lnTo>
                    <a:pt x="62604" y="329050"/>
                  </a:lnTo>
                  <a:lnTo>
                    <a:pt x="87052" y="333417"/>
                  </a:lnTo>
                  <a:lnTo>
                    <a:pt x="110396" y="329119"/>
                  </a:lnTo>
                  <a:lnTo>
                    <a:pt x="140149" y="313546"/>
                  </a:lnTo>
                  <a:lnTo>
                    <a:pt x="155052" y="299621"/>
                  </a:lnTo>
                  <a:lnTo>
                    <a:pt x="165575" y="281733"/>
                  </a:lnTo>
                  <a:lnTo>
                    <a:pt x="167912" y="262085"/>
                  </a:lnTo>
                  <a:lnTo>
                    <a:pt x="163881" y="242824"/>
                  </a:lnTo>
                  <a:lnTo>
                    <a:pt x="154291" y="226465"/>
                  </a:lnTo>
                  <a:lnTo>
                    <a:pt x="139110" y="214515"/>
                  </a:lnTo>
                  <a:lnTo>
                    <a:pt x="130148" y="209690"/>
                  </a:lnTo>
                  <a:lnTo>
                    <a:pt x="110833" y="207449"/>
                  </a:lnTo>
                  <a:lnTo>
                    <a:pt x="91719" y="211522"/>
                  </a:lnTo>
                  <a:lnTo>
                    <a:pt x="36669" y="246911"/>
                  </a:lnTo>
                  <a:lnTo>
                    <a:pt x="27997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029057" y="1923474"/>
              <a:ext cx="1231836" cy="51936"/>
            </a:xfrm>
            <a:custGeom>
              <a:avLst/>
              <a:gdLst/>
              <a:ahLst/>
              <a:cxnLst/>
              <a:rect l="0" t="0" r="0" b="0"/>
              <a:pathLst>
                <a:path w="1231836" h="51936">
                  <a:moveTo>
                    <a:pt x="0" y="20349"/>
                  </a:moveTo>
                  <a:lnTo>
                    <a:pt x="37478" y="12016"/>
                  </a:lnTo>
                  <a:lnTo>
                    <a:pt x="96486" y="2874"/>
                  </a:lnTo>
                  <a:lnTo>
                    <a:pt x="159656" y="0"/>
                  </a:lnTo>
                  <a:lnTo>
                    <a:pt x="222870" y="5021"/>
                  </a:lnTo>
                  <a:lnTo>
                    <a:pt x="281587" y="8872"/>
                  </a:lnTo>
                  <a:lnTo>
                    <a:pt x="331178" y="9540"/>
                  </a:lnTo>
                  <a:lnTo>
                    <a:pt x="382917" y="9737"/>
                  </a:lnTo>
                  <a:lnTo>
                    <a:pt x="435291" y="9796"/>
                  </a:lnTo>
                  <a:lnTo>
                    <a:pt x="487854" y="9813"/>
                  </a:lnTo>
                  <a:lnTo>
                    <a:pt x="540473" y="10988"/>
                  </a:lnTo>
                  <a:lnTo>
                    <a:pt x="593109" y="17056"/>
                  </a:lnTo>
                  <a:lnTo>
                    <a:pt x="646919" y="19373"/>
                  </a:lnTo>
                  <a:lnTo>
                    <a:pt x="705626" y="21230"/>
                  </a:lnTo>
                  <a:lnTo>
                    <a:pt x="761756" y="27499"/>
                  </a:lnTo>
                  <a:lnTo>
                    <a:pt x="821151" y="29876"/>
                  </a:lnTo>
                  <a:lnTo>
                    <a:pt x="873974" y="31751"/>
                  </a:lnTo>
                  <a:lnTo>
                    <a:pt x="930689" y="39152"/>
                  </a:lnTo>
                  <a:lnTo>
                    <a:pt x="991935" y="40961"/>
                  </a:lnTo>
                  <a:lnTo>
                    <a:pt x="1054881" y="49681"/>
                  </a:lnTo>
                  <a:lnTo>
                    <a:pt x="1114992" y="51489"/>
                  </a:lnTo>
                  <a:lnTo>
                    <a:pt x="1174786" y="51847"/>
                  </a:lnTo>
                  <a:lnTo>
                    <a:pt x="1231835" y="519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208042" y="2066180"/>
              <a:ext cx="212536" cy="256670"/>
            </a:xfrm>
            <a:custGeom>
              <a:avLst/>
              <a:gdLst/>
              <a:ahLst/>
              <a:cxnLst/>
              <a:rect l="0" t="0" r="0" b="0"/>
              <a:pathLst>
                <a:path w="212536" h="256670">
                  <a:moveTo>
                    <a:pt x="0" y="46099"/>
                  </a:moveTo>
                  <a:lnTo>
                    <a:pt x="5589" y="29332"/>
                  </a:lnTo>
                  <a:lnTo>
                    <a:pt x="17691" y="17980"/>
                  </a:lnTo>
                  <a:lnTo>
                    <a:pt x="54057" y="1160"/>
                  </a:lnTo>
                  <a:lnTo>
                    <a:pt x="74328" y="0"/>
                  </a:lnTo>
                  <a:lnTo>
                    <a:pt x="95036" y="4554"/>
                  </a:lnTo>
                  <a:lnTo>
                    <a:pt x="115937" y="14376"/>
                  </a:lnTo>
                  <a:lnTo>
                    <a:pt x="121745" y="21441"/>
                  </a:lnTo>
                  <a:lnTo>
                    <a:pt x="124447" y="29660"/>
                  </a:lnTo>
                  <a:lnTo>
                    <a:pt x="124330" y="48152"/>
                  </a:lnTo>
                  <a:lnTo>
                    <a:pt x="120378" y="68068"/>
                  </a:lnTo>
                  <a:lnTo>
                    <a:pt x="105988" y="93423"/>
                  </a:lnTo>
                  <a:lnTo>
                    <a:pt x="105753" y="97535"/>
                  </a:lnTo>
                  <a:lnTo>
                    <a:pt x="109107" y="99107"/>
                  </a:lnTo>
                  <a:lnTo>
                    <a:pt x="133713" y="101969"/>
                  </a:lnTo>
                  <a:lnTo>
                    <a:pt x="155354" y="108365"/>
                  </a:lnTo>
                  <a:lnTo>
                    <a:pt x="188311" y="131535"/>
                  </a:lnTo>
                  <a:lnTo>
                    <a:pt x="201847" y="146072"/>
                  </a:lnTo>
                  <a:lnTo>
                    <a:pt x="211762" y="164231"/>
                  </a:lnTo>
                  <a:lnTo>
                    <a:pt x="212535" y="173986"/>
                  </a:lnTo>
                  <a:lnTo>
                    <a:pt x="207154" y="194185"/>
                  </a:lnTo>
                  <a:lnTo>
                    <a:pt x="190970" y="219698"/>
                  </a:lnTo>
                  <a:lnTo>
                    <a:pt x="165768" y="242075"/>
                  </a:lnTo>
                  <a:lnTo>
                    <a:pt x="143085" y="250183"/>
                  </a:lnTo>
                  <a:lnTo>
                    <a:pt x="84228" y="256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660767" y="2019853"/>
              <a:ext cx="192079" cy="258101"/>
            </a:xfrm>
            <a:custGeom>
              <a:avLst/>
              <a:gdLst/>
              <a:ahLst/>
              <a:cxnLst/>
              <a:rect l="0" t="0" r="0" b="0"/>
              <a:pathLst>
                <a:path w="192079" h="258101">
                  <a:moveTo>
                    <a:pt x="0" y="29255"/>
                  </a:moveTo>
                  <a:lnTo>
                    <a:pt x="17981" y="13614"/>
                  </a:lnTo>
                  <a:lnTo>
                    <a:pt x="34898" y="5536"/>
                  </a:lnTo>
                  <a:lnTo>
                    <a:pt x="69742" y="0"/>
                  </a:lnTo>
                  <a:lnTo>
                    <a:pt x="104113" y="3949"/>
                  </a:lnTo>
                  <a:lnTo>
                    <a:pt x="112692" y="8875"/>
                  </a:lnTo>
                  <a:lnTo>
                    <a:pt x="125345" y="23707"/>
                  </a:lnTo>
                  <a:lnTo>
                    <a:pt x="128017" y="32575"/>
                  </a:lnTo>
                  <a:lnTo>
                    <a:pt x="127867" y="51788"/>
                  </a:lnTo>
                  <a:lnTo>
                    <a:pt x="117661" y="68905"/>
                  </a:lnTo>
                  <a:lnTo>
                    <a:pt x="110026" y="76745"/>
                  </a:lnTo>
                  <a:lnTo>
                    <a:pt x="108446" y="83142"/>
                  </a:lnTo>
                  <a:lnTo>
                    <a:pt x="110902" y="88577"/>
                  </a:lnTo>
                  <a:lnTo>
                    <a:pt x="122989" y="97734"/>
                  </a:lnTo>
                  <a:lnTo>
                    <a:pt x="169401" y="122356"/>
                  </a:lnTo>
                  <a:lnTo>
                    <a:pt x="183694" y="138484"/>
                  </a:lnTo>
                  <a:lnTo>
                    <a:pt x="189143" y="147698"/>
                  </a:lnTo>
                  <a:lnTo>
                    <a:pt x="192078" y="170413"/>
                  </a:lnTo>
                  <a:lnTo>
                    <a:pt x="188314" y="193768"/>
                  </a:lnTo>
                  <a:lnTo>
                    <a:pt x="178841" y="211946"/>
                  </a:lnTo>
                  <a:lnTo>
                    <a:pt x="154766" y="235334"/>
                  </a:lnTo>
                  <a:lnTo>
                    <a:pt x="119816" y="251493"/>
                  </a:lnTo>
                  <a:lnTo>
                    <a:pt x="74236" y="258100"/>
                  </a:lnTo>
                  <a:lnTo>
                    <a:pt x="21057" y="2503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018529" y="1691139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10529"/>
                  </a:moveTo>
                  <a:lnTo>
                    <a:pt x="45826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Freeform 25"/>
          <p:cNvSpPr/>
          <p:nvPr/>
        </p:nvSpPr>
        <p:spPr>
          <a:xfrm>
            <a:off x="4760852" y="185564"/>
            <a:ext cx="201179" cy="326560"/>
          </a:xfrm>
          <a:custGeom>
            <a:avLst/>
            <a:gdLst/>
            <a:ahLst/>
            <a:cxnLst/>
            <a:rect l="0" t="0" r="0" b="0"/>
            <a:pathLst>
              <a:path w="201179" h="326560">
                <a:moveTo>
                  <a:pt x="142071" y="0"/>
                </a:moveTo>
                <a:lnTo>
                  <a:pt x="83454" y="0"/>
                </a:lnTo>
                <a:lnTo>
                  <a:pt x="31620" y="2340"/>
                </a:lnTo>
                <a:lnTo>
                  <a:pt x="12653" y="11178"/>
                </a:lnTo>
                <a:lnTo>
                  <a:pt x="6659" y="19151"/>
                </a:lnTo>
                <a:lnTo>
                  <a:pt x="0" y="40487"/>
                </a:lnTo>
                <a:lnTo>
                  <a:pt x="3707" y="97662"/>
                </a:lnTo>
                <a:lnTo>
                  <a:pt x="10494" y="145893"/>
                </a:lnTo>
                <a:lnTo>
                  <a:pt x="14579" y="151074"/>
                </a:lnTo>
                <a:lnTo>
                  <a:pt x="19641" y="152189"/>
                </a:lnTo>
                <a:lnTo>
                  <a:pt x="32675" y="147188"/>
                </a:lnTo>
                <a:lnTo>
                  <a:pt x="79745" y="123960"/>
                </a:lnTo>
                <a:lnTo>
                  <a:pt x="100333" y="122554"/>
                </a:lnTo>
                <a:lnTo>
                  <a:pt x="121181" y="126998"/>
                </a:lnTo>
                <a:lnTo>
                  <a:pt x="151479" y="142654"/>
                </a:lnTo>
                <a:lnTo>
                  <a:pt x="190594" y="175774"/>
                </a:lnTo>
                <a:lnTo>
                  <a:pt x="198731" y="195885"/>
                </a:lnTo>
                <a:lnTo>
                  <a:pt x="201178" y="219251"/>
                </a:lnTo>
                <a:lnTo>
                  <a:pt x="190207" y="273498"/>
                </a:lnTo>
                <a:lnTo>
                  <a:pt x="174790" y="299665"/>
                </a:lnTo>
                <a:lnTo>
                  <a:pt x="155405" y="322236"/>
                </a:lnTo>
                <a:lnTo>
                  <a:pt x="147451" y="325958"/>
                </a:lnTo>
                <a:lnTo>
                  <a:pt x="93690" y="326559"/>
                </a:lnTo>
                <a:lnTo>
                  <a:pt x="73385" y="320222"/>
                </a:lnTo>
                <a:lnTo>
                  <a:pt x="36786" y="29479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/>
          <p:cNvGrpSpPr/>
          <p:nvPr/>
        </p:nvGrpSpPr>
        <p:grpSpPr>
          <a:xfrm>
            <a:off x="4008001" y="2438662"/>
            <a:ext cx="1358177" cy="730398"/>
            <a:chOff x="4008001" y="2438662"/>
            <a:chExt cx="1358177" cy="730398"/>
          </a:xfrm>
        </p:grpSpPr>
        <p:sp>
          <p:nvSpPr>
            <p:cNvPr id="27" name="Freeform 26"/>
            <p:cNvSpPr/>
            <p:nvPr/>
          </p:nvSpPr>
          <p:spPr>
            <a:xfrm>
              <a:off x="4271213" y="2448479"/>
              <a:ext cx="126569" cy="263925"/>
            </a:xfrm>
            <a:custGeom>
              <a:avLst/>
              <a:gdLst/>
              <a:ahLst/>
              <a:cxnLst/>
              <a:rect l="0" t="0" r="0" b="0"/>
              <a:pathLst>
                <a:path w="126569" h="263925">
                  <a:moveTo>
                    <a:pt x="0" y="42825"/>
                  </a:moveTo>
                  <a:lnTo>
                    <a:pt x="9575" y="18779"/>
                  </a:lnTo>
                  <a:lnTo>
                    <a:pt x="20244" y="4452"/>
                  </a:lnTo>
                  <a:lnTo>
                    <a:pt x="27534" y="866"/>
                  </a:lnTo>
                  <a:lnTo>
                    <a:pt x="44992" y="0"/>
                  </a:lnTo>
                  <a:lnTo>
                    <a:pt x="52221" y="3747"/>
                  </a:lnTo>
                  <a:lnTo>
                    <a:pt x="63374" y="17268"/>
                  </a:lnTo>
                  <a:lnTo>
                    <a:pt x="65990" y="38096"/>
                  </a:lnTo>
                  <a:lnTo>
                    <a:pt x="62084" y="61780"/>
                  </a:lnTo>
                  <a:lnTo>
                    <a:pt x="46731" y="93675"/>
                  </a:lnTo>
                  <a:lnTo>
                    <a:pt x="32044" y="113784"/>
                  </a:lnTo>
                  <a:lnTo>
                    <a:pt x="33061" y="113528"/>
                  </a:lnTo>
                  <a:lnTo>
                    <a:pt x="36079" y="111017"/>
                  </a:lnTo>
                  <a:lnTo>
                    <a:pt x="51909" y="111348"/>
                  </a:lnTo>
                  <a:lnTo>
                    <a:pt x="73374" y="116564"/>
                  </a:lnTo>
                  <a:lnTo>
                    <a:pt x="94611" y="126681"/>
                  </a:lnTo>
                  <a:lnTo>
                    <a:pt x="112629" y="145215"/>
                  </a:lnTo>
                  <a:lnTo>
                    <a:pt x="120710" y="156709"/>
                  </a:lnTo>
                  <a:lnTo>
                    <a:pt x="126568" y="178838"/>
                  </a:lnTo>
                  <a:lnTo>
                    <a:pt x="120797" y="221640"/>
                  </a:lnTo>
                  <a:lnTo>
                    <a:pt x="106112" y="247756"/>
                  </a:lnTo>
                  <a:lnTo>
                    <a:pt x="97647" y="253146"/>
                  </a:lnTo>
                  <a:lnTo>
                    <a:pt x="42114" y="2639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590989" y="2438662"/>
              <a:ext cx="200846" cy="192555"/>
            </a:xfrm>
            <a:custGeom>
              <a:avLst/>
              <a:gdLst/>
              <a:ahLst/>
              <a:cxnLst/>
              <a:rect l="0" t="0" r="0" b="0"/>
              <a:pathLst>
                <a:path w="200846" h="192555">
                  <a:moveTo>
                    <a:pt x="80307" y="0"/>
                  </a:moveTo>
                  <a:lnTo>
                    <a:pt x="23911" y="57565"/>
                  </a:lnTo>
                  <a:lnTo>
                    <a:pt x="10009" y="75888"/>
                  </a:lnTo>
                  <a:lnTo>
                    <a:pt x="2270" y="98849"/>
                  </a:lnTo>
                  <a:lnTo>
                    <a:pt x="0" y="123481"/>
                  </a:lnTo>
                  <a:lnTo>
                    <a:pt x="2891" y="146127"/>
                  </a:lnTo>
                  <a:lnTo>
                    <a:pt x="11195" y="164771"/>
                  </a:lnTo>
                  <a:lnTo>
                    <a:pt x="16685" y="173019"/>
                  </a:lnTo>
                  <a:lnTo>
                    <a:pt x="32143" y="185302"/>
                  </a:lnTo>
                  <a:lnTo>
                    <a:pt x="41179" y="190215"/>
                  </a:lnTo>
                  <a:lnTo>
                    <a:pt x="60577" y="192554"/>
                  </a:lnTo>
                  <a:lnTo>
                    <a:pt x="101626" y="184525"/>
                  </a:lnTo>
                  <a:lnTo>
                    <a:pt x="142360" y="163268"/>
                  </a:lnTo>
                  <a:lnTo>
                    <a:pt x="187062" y="129630"/>
                  </a:lnTo>
                  <a:lnTo>
                    <a:pt x="193591" y="120346"/>
                  </a:lnTo>
                  <a:lnTo>
                    <a:pt x="200845" y="97551"/>
                  </a:lnTo>
                  <a:lnTo>
                    <a:pt x="199340" y="63999"/>
                  </a:lnTo>
                  <a:lnTo>
                    <a:pt x="185896" y="31831"/>
                  </a:lnTo>
                  <a:lnTo>
                    <a:pt x="170519" y="16877"/>
                  </a:lnTo>
                  <a:lnTo>
                    <a:pt x="153156" y="7501"/>
                  </a:lnTo>
                  <a:lnTo>
                    <a:pt x="12242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008001" y="2575533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66882" y="0"/>
                  </a:lnTo>
                  <a:lnTo>
                    <a:pt x="28396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092228" y="2775574"/>
              <a:ext cx="1273950" cy="21058"/>
            </a:xfrm>
            <a:custGeom>
              <a:avLst/>
              <a:gdLst/>
              <a:ahLst/>
              <a:cxnLst/>
              <a:rect l="0" t="0" r="0" b="0"/>
              <a:pathLst>
                <a:path w="1273950" h="21058">
                  <a:moveTo>
                    <a:pt x="0" y="21057"/>
                  </a:moveTo>
                  <a:lnTo>
                    <a:pt x="58617" y="21057"/>
                  </a:lnTo>
                  <a:lnTo>
                    <a:pt x="118334" y="12724"/>
                  </a:lnTo>
                  <a:lnTo>
                    <a:pt x="178053" y="16551"/>
                  </a:lnTo>
                  <a:lnTo>
                    <a:pt x="228882" y="19722"/>
                  </a:lnTo>
                  <a:lnTo>
                    <a:pt x="275398" y="20662"/>
                  </a:lnTo>
                  <a:lnTo>
                    <a:pt x="329994" y="20940"/>
                  </a:lnTo>
                  <a:lnTo>
                    <a:pt x="379446" y="21023"/>
                  </a:lnTo>
                  <a:lnTo>
                    <a:pt x="438078" y="21050"/>
                  </a:lnTo>
                  <a:lnTo>
                    <a:pt x="494719" y="21056"/>
                  </a:lnTo>
                  <a:lnTo>
                    <a:pt x="550968" y="21057"/>
                  </a:lnTo>
                  <a:lnTo>
                    <a:pt x="614375" y="21057"/>
                  </a:lnTo>
                  <a:lnTo>
                    <a:pt x="676292" y="21057"/>
                  </a:lnTo>
                  <a:lnTo>
                    <a:pt x="738913" y="21057"/>
                  </a:lnTo>
                  <a:lnTo>
                    <a:pt x="796342" y="14991"/>
                  </a:lnTo>
                  <a:lnTo>
                    <a:pt x="852747" y="19512"/>
                  </a:lnTo>
                  <a:lnTo>
                    <a:pt x="908948" y="15163"/>
                  </a:lnTo>
                  <a:lnTo>
                    <a:pt x="965110" y="11444"/>
                  </a:lnTo>
                  <a:lnTo>
                    <a:pt x="1024384" y="10709"/>
                  </a:lnTo>
                  <a:lnTo>
                    <a:pt x="1074831" y="10582"/>
                  </a:lnTo>
                  <a:lnTo>
                    <a:pt x="1126823" y="7425"/>
                  </a:lnTo>
                  <a:lnTo>
                    <a:pt x="1176154" y="2200"/>
                  </a:lnTo>
                  <a:lnTo>
                    <a:pt x="1234744" y="435"/>
                  </a:lnTo>
                  <a:lnTo>
                    <a:pt x="127394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629182" y="2870330"/>
              <a:ext cx="155127" cy="291690"/>
            </a:xfrm>
            <a:custGeom>
              <a:avLst/>
              <a:gdLst/>
              <a:ahLst/>
              <a:cxnLst/>
              <a:rect l="0" t="0" r="0" b="0"/>
              <a:pathLst>
                <a:path w="155127" h="291690">
                  <a:moveTo>
                    <a:pt x="0" y="0"/>
                  </a:moveTo>
                  <a:lnTo>
                    <a:pt x="42691" y="3120"/>
                  </a:lnTo>
                  <a:lnTo>
                    <a:pt x="73871" y="14573"/>
                  </a:lnTo>
                  <a:lnTo>
                    <a:pt x="84342" y="20244"/>
                  </a:lnTo>
                  <a:lnTo>
                    <a:pt x="99096" y="35903"/>
                  </a:lnTo>
                  <a:lnTo>
                    <a:pt x="104668" y="44993"/>
                  </a:lnTo>
                  <a:lnTo>
                    <a:pt x="107740" y="64450"/>
                  </a:lnTo>
                  <a:lnTo>
                    <a:pt x="106922" y="74553"/>
                  </a:lnTo>
                  <a:lnTo>
                    <a:pt x="99773" y="92017"/>
                  </a:lnTo>
                  <a:lnTo>
                    <a:pt x="76120" y="122292"/>
                  </a:lnTo>
                  <a:lnTo>
                    <a:pt x="75313" y="125982"/>
                  </a:lnTo>
                  <a:lnTo>
                    <a:pt x="78284" y="127272"/>
                  </a:lnTo>
                  <a:lnTo>
                    <a:pt x="90945" y="127925"/>
                  </a:lnTo>
                  <a:lnTo>
                    <a:pt x="116634" y="136040"/>
                  </a:lnTo>
                  <a:lnTo>
                    <a:pt x="132166" y="146640"/>
                  </a:lnTo>
                  <a:lnTo>
                    <a:pt x="143748" y="162270"/>
                  </a:lnTo>
                  <a:lnTo>
                    <a:pt x="151625" y="182084"/>
                  </a:lnTo>
                  <a:lnTo>
                    <a:pt x="155126" y="206489"/>
                  </a:lnTo>
                  <a:lnTo>
                    <a:pt x="150443" y="229813"/>
                  </a:lnTo>
                  <a:lnTo>
                    <a:pt x="134653" y="259556"/>
                  </a:lnTo>
                  <a:lnTo>
                    <a:pt x="128373" y="267794"/>
                  </a:lnTo>
                  <a:lnTo>
                    <a:pt x="108917" y="280067"/>
                  </a:lnTo>
                  <a:lnTo>
                    <a:pt x="84672" y="288251"/>
                  </a:lnTo>
                  <a:lnTo>
                    <a:pt x="45885" y="291689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904463" y="2891387"/>
              <a:ext cx="184511" cy="277673"/>
            </a:xfrm>
            <a:custGeom>
              <a:avLst/>
              <a:gdLst/>
              <a:ahLst/>
              <a:cxnLst/>
              <a:rect l="0" t="0" r="0" b="0"/>
              <a:pathLst>
                <a:path w="184511" h="277673">
                  <a:moveTo>
                    <a:pt x="135330" y="0"/>
                  </a:moveTo>
                  <a:lnTo>
                    <a:pt x="92638" y="3120"/>
                  </a:lnTo>
                  <a:lnTo>
                    <a:pt x="34432" y="11893"/>
                  </a:lnTo>
                  <a:lnTo>
                    <a:pt x="16007" y="21274"/>
                  </a:lnTo>
                  <a:lnTo>
                    <a:pt x="10158" y="29390"/>
                  </a:lnTo>
                  <a:lnTo>
                    <a:pt x="3659" y="50887"/>
                  </a:lnTo>
                  <a:lnTo>
                    <a:pt x="0" y="89298"/>
                  </a:lnTo>
                  <a:lnTo>
                    <a:pt x="4166" y="98136"/>
                  </a:lnTo>
                  <a:lnTo>
                    <a:pt x="11622" y="104029"/>
                  </a:lnTo>
                  <a:lnTo>
                    <a:pt x="21273" y="107957"/>
                  </a:lnTo>
                  <a:lnTo>
                    <a:pt x="31216" y="108236"/>
                  </a:lnTo>
                  <a:lnTo>
                    <a:pt x="94489" y="90183"/>
                  </a:lnTo>
                  <a:lnTo>
                    <a:pt x="154937" y="99513"/>
                  </a:lnTo>
                  <a:lnTo>
                    <a:pt x="163610" y="104946"/>
                  </a:lnTo>
                  <a:lnTo>
                    <a:pt x="176365" y="120343"/>
                  </a:lnTo>
                  <a:lnTo>
                    <a:pt x="182814" y="142003"/>
                  </a:lnTo>
                  <a:lnTo>
                    <a:pt x="184510" y="166058"/>
                  </a:lnTo>
                  <a:lnTo>
                    <a:pt x="173016" y="220783"/>
                  </a:lnTo>
                  <a:lnTo>
                    <a:pt x="157545" y="247002"/>
                  </a:lnTo>
                  <a:lnTo>
                    <a:pt x="141694" y="259128"/>
                  </a:lnTo>
                  <a:lnTo>
                    <a:pt x="102922" y="276444"/>
                  </a:lnTo>
                  <a:lnTo>
                    <a:pt x="82322" y="277672"/>
                  </a:lnTo>
                  <a:lnTo>
                    <a:pt x="40574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Freeform 33"/>
          <p:cNvSpPr/>
          <p:nvPr/>
        </p:nvSpPr>
        <p:spPr>
          <a:xfrm>
            <a:off x="5103078" y="202495"/>
            <a:ext cx="185329" cy="294077"/>
          </a:xfrm>
          <a:custGeom>
            <a:avLst/>
            <a:gdLst/>
            <a:ahLst/>
            <a:cxnLst/>
            <a:rect l="0" t="0" r="0" b="0"/>
            <a:pathLst>
              <a:path w="185329" h="294077">
                <a:moveTo>
                  <a:pt x="126228" y="14655"/>
                </a:moveTo>
                <a:lnTo>
                  <a:pt x="83536" y="11535"/>
                </a:lnTo>
                <a:lnTo>
                  <a:pt x="41886" y="0"/>
                </a:lnTo>
                <a:lnTo>
                  <a:pt x="20892" y="2682"/>
                </a:lnTo>
                <a:lnTo>
                  <a:pt x="10381" y="6673"/>
                </a:lnTo>
                <a:lnTo>
                  <a:pt x="4543" y="12843"/>
                </a:lnTo>
                <a:lnTo>
                  <a:pt x="1821" y="20466"/>
                </a:lnTo>
                <a:lnTo>
                  <a:pt x="141" y="76468"/>
                </a:lnTo>
                <a:lnTo>
                  <a:pt x="0" y="103348"/>
                </a:lnTo>
                <a:lnTo>
                  <a:pt x="4641" y="112388"/>
                </a:lnTo>
                <a:lnTo>
                  <a:pt x="12415" y="118415"/>
                </a:lnTo>
                <a:lnTo>
                  <a:pt x="33530" y="125111"/>
                </a:lnTo>
                <a:lnTo>
                  <a:pt x="93297" y="135352"/>
                </a:lnTo>
                <a:lnTo>
                  <a:pt x="135321" y="156692"/>
                </a:lnTo>
                <a:lnTo>
                  <a:pt x="174710" y="190348"/>
                </a:lnTo>
                <a:lnTo>
                  <a:pt x="182871" y="210504"/>
                </a:lnTo>
                <a:lnTo>
                  <a:pt x="185328" y="233890"/>
                </a:lnTo>
                <a:lnTo>
                  <a:pt x="182520" y="255982"/>
                </a:lnTo>
                <a:lnTo>
                  <a:pt x="174254" y="274379"/>
                </a:lnTo>
                <a:lnTo>
                  <a:pt x="168774" y="282561"/>
                </a:lnTo>
                <a:lnTo>
                  <a:pt x="160441" y="288015"/>
                </a:lnTo>
                <a:lnTo>
                  <a:pt x="138704" y="294076"/>
                </a:lnTo>
                <a:lnTo>
                  <a:pt x="87792" y="289561"/>
                </a:lnTo>
                <a:lnTo>
                  <a:pt x="24776" y="271812"/>
                </a:lnTo>
                <a:lnTo>
                  <a:pt x="10415" y="26733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" name="Group 38"/>
          <p:cNvGrpSpPr/>
          <p:nvPr/>
        </p:nvGrpSpPr>
        <p:grpSpPr>
          <a:xfrm>
            <a:off x="4397555" y="3309193"/>
            <a:ext cx="1252892" cy="403418"/>
            <a:chOff x="4397555" y="3309193"/>
            <a:chExt cx="1252892" cy="403418"/>
          </a:xfrm>
        </p:grpSpPr>
        <p:sp>
          <p:nvSpPr>
            <p:cNvPr id="35" name="Freeform 34"/>
            <p:cNvSpPr/>
            <p:nvPr/>
          </p:nvSpPr>
          <p:spPr>
            <a:xfrm>
              <a:off x="4650239" y="3309193"/>
              <a:ext cx="165652" cy="290839"/>
            </a:xfrm>
            <a:custGeom>
              <a:avLst/>
              <a:gdLst/>
              <a:ahLst/>
              <a:cxnLst/>
              <a:rect l="0" t="0" r="0" b="0"/>
              <a:pathLst>
                <a:path w="165652" h="290839">
                  <a:moveTo>
                    <a:pt x="0" y="55977"/>
                  </a:moveTo>
                  <a:lnTo>
                    <a:pt x="9575" y="31930"/>
                  </a:lnTo>
                  <a:lnTo>
                    <a:pt x="20243" y="17604"/>
                  </a:lnTo>
                  <a:lnTo>
                    <a:pt x="44992" y="1973"/>
                  </a:lnTo>
                  <a:lnTo>
                    <a:pt x="64450" y="0"/>
                  </a:lnTo>
                  <a:lnTo>
                    <a:pt x="83627" y="4192"/>
                  </a:lnTo>
                  <a:lnTo>
                    <a:pt x="99948" y="13854"/>
                  </a:lnTo>
                  <a:lnTo>
                    <a:pt x="104067" y="20876"/>
                  </a:lnTo>
                  <a:lnTo>
                    <a:pt x="105523" y="38037"/>
                  </a:lnTo>
                  <a:lnTo>
                    <a:pt x="99766" y="67429"/>
                  </a:lnTo>
                  <a:lnTo>
                    <a:pt x="85062" y="98365"/>
                  </a:lnTo>
                  <a:lnTo>
                    <a:pt x="84784" y="106462"/>
                  </a:lnTo>
                  <a:lnTo>
                    <a:pt x="88108" y="113031"/>
                  </a:lnTo>
                  <a:lnTo>
                    <a:pt x="148914" y="166113"/>
                  </a:lnTo>
                  <a:lnTo>
                    <a:pt x="158991" y="184475"/>
                  </a:lnTo>
                  <a:lnTo>
                    <a:pt x="165651" y="220133"/>
                  </a:lnTo>
                  <a:lnTo>
                    <a:pt x="160970" y="240459"/>
                  </a:lnTo>
                  <a:lnTo>
                    <a:pt x="138901" y="272572"/>
                  </a:lnTo>
                  <a:lnTo>
                    <a:pt x="113295" y="288739"/>
                  </a:lnTo>
                  <a:lnTo>
                    <a:pt x="93637" y="290838"/>
                  </a:lnTo>
                  <a:lnTo>
                    <a:pt x="63171" y="2876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895604" y="3323056"/>
              <a:ext cx="167336" cy="192118"/>
            </a:xfrm>
            <a:custGeom>
              <a:avLst/>
              <a:gdLst/>
              <a:ahLst/>
              <a:cxnLst/>
              <a:rect l="0" t="0" r="0" b="0"/>
              <a:pathLst>
                <a:path w="167336" h="192118">
                  <a:moveTo>
                    <a:pt x="59961" y="0"/>
                  </a:moveTo>
                  <a:lnTo>
                    <a:pt x="43194" y="5589"/>
                  </a:lnTo>
                  <a:lnTo>
                    <a:pt x="31842" y="17692"/>
                  </a:lnTo>
                  <a:lnTo>
                    <a:pt x="7623" y="74328"/>
                  </a:lnTo>
                  <a:lnTo>
                    <a:pt x="0" y="108591"/>
                  </a:lnTo>
                  <a:lnTo>
                    <a:pt x="861" y="145259"/>
                  </a:lnTo>
                  <a:lnTo>
                    <a:pt x="3014" y="156500"/>
                  </a:lnTo>
                  <a:lnTo>
                    <a:pt x="7958" y="165165"/>
                  </a:lnTo>
                  <a:lnTo>
                    <a:pt x="22811" y="177912"/>
                  </a:lnTo>
                  <a:lnTo>
                    <a:pt x="50903" y="191665"/>
                  </a:lnTo>
                  <a:lnTo>
                    <a:pt x="60941" y="192117"/>
                  </a:lnTo>
                  <a:lnTo>
                    <a:pt x="81454" y="186381"/>
                  </a:lnTo>
                  <a:lnTo>
                    <a:pt x="114813" y="163635"/>
                  </a:lnTo>
                  <a:lnTo>
                    <a:pt x="151037" y="124090"/>
                  </a:lnTo>
                  <a:lnTo>
                    <a:pt x="166625" y="88500"/>
                  </a:lnTo>
                  <a:lnTo>
                    <a:pt x="167335" y="77717"/>
                  </a:lnTo>
                  <a:lnTo>
                    <a:pt x="161886" y="59497"/>
                  </a:lnTo>
                  <a:lnTo>
                    <a:pt x="145663" y="36086"/>
                  </a:lnTo>
                  <a:lnTo>
                    <a:pt x="120449" y="19921"/>
                  </a:lnTo>
                  <a:lnTo>
                    <a:pt x="91547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397555" y="3512569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10528"/>
                  </a:moveTo>
                  <a:lnTo>
                    <a:pt x="52065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544954" y="3702082"/>
              <a:ext cx="1105493" cy="10529"/>
            </a:xfrm>
            <a:custGeom>
              <a:avLst/>
              <a:gdLst/>
              <a:ahLst/>
              <a:cxnLst/>
              <a:rect l="0" t="0" r="0" b="0"/>
              <a:pathLst>
                <a:path w="1105493" h="10529">
                  <a:moveTo>
                    <a:pt x="0" y="0"/>
                  </a:moveTo>
                  <a:lnTo>
                    <a:pt x="37478" y="8333"/>
                  </a:lnTo>
                  <a:lnTo>
                    <a:pt x="88901" y="10095"/>
                  </a:lnTo>
                  <a:lnTo>
                    <a:pt x="151355" y="10443"/>
                  </a:lnTo>
                  <a:lnTo>
                    <a:pt x="209965" y="10511"/>
                  </a:lnTo>
                  <a:lnTo>
                    <a:pt x="266602" y="10525"/>
                  </a:lnTo>
                  <a:lnTo>
                    <a:pt x="324020" y="10528"/>
                  </a:lnTo>
                  <a:lnTo>
                    <a:pt x="387354" y="10528"/>
                  </a:lnTo>
                  <a:lnTo>
                    <a:pt x="445272" y="10528"/>
                  </a:lnTo>
                  <a:lnTo>
                    <a:pt x="501772" y="10528"/>
                  </a:lnTo>
                  <a:lnTo>
                    <a:pt x="557993" y="10528"/>
                  </a:lnTo>
                  <a:lnTo>
                    <a:pt x="619748" y="4939"/>
                  </a:lnTo>
                  <a:lnTo>
                    <a:pt x="682206" y="2145"/>
                  </a:lnTo>
                  <a:lnTo>
                    <a:pt x="738308" y="6355"/>
                  </a:lnTo>
                  <a:lnTo>
                    <a:pt x="792496" y="2403"/>
                  </a:lnTo>
                  <a:lnTo>
                    <a:pt x="846766" y="1882"/>
                  </a:lnTo>
                  <a:lnTo>
                    <a:pt x="906780" y="7447"/>
                  </a:lnTo>
                  <a:lnTo>
                    <a:pt x="967845" y="9615"/>
                  </a:lnTo>
                  <a:lnTo>
                    <a:pt x="1023504" y="10258"/>
                  </a:lnTo>
                  <a:lnTo>
                    <a:pt x="1082235" y="10475"/>
                  </a:lnTo>
                  <a:lnTo>
                    <a:pt x="1105492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0" name="Freeform 39"/>
          <p:cNvSpPr/>
          <p:nvPr/>
        </p:nvSpPr>
        <p:spPr>
          <a:xfrm>
            <a:off x="5404058" y="841049"/>
            <a:ext cx="402038" cy="353050"/>
          </a:xfrm>
          <a:custGeom>
            <a:avLst/>
            <a:gdLst/>
            <a:ahLst/>
            <a:cxnLst/>
            <a:rect l="0" t="0" r="0" b="0"/>
            <a:pathLst>
              <a:path w="402038" h="353050">
                <a:moveTo>
                  <a:pt x="193746" y="49924"/>
                </a:moveTo>
                <a:lnTo>
                  <a:pt x="171389" y="49924"/>
                </a:lnTo>
                <a:lnTo>
                  <a:pt x="140718" y="61103"/>
                </a:lnTo>
                <a:lnTo>
                  <a:pt x="77898" y="93833"/>
                </a:lnTo>
                <a:lnTo>
                  <a:pt x="59980" y="111164"/>
                </a:lnTo>
                <a:lnTo>
                  <a:pt x="23359" y="166653"/>
                </a:lnTo>
                <a:lnTo>
                  <a:pt x="5238" y="219254"/>
                </a:lnTo>
                <a:lnTo>
                  <a:pt x="0" y="246845"/>
                </a:lnTo>
                <a:lnTo>
                  <a:pt x="1572" y="274705"/>
                </a:lnTo>
                <a:lnTo>
                  <a:pt x="14623" y="311108"/>
                </a:lnTo>
                <a:lnTo>
                  <a:pt x="33027" y="330172"/>
                </a:lnTo>
                <a:lnTo>
                  <a:pt x="44486" y="338532"/>
                </a:lnTo>
                <a:lnTo>
                  <a:pt x="72816" y="347820"/>
                </a:lnTo>
                <a:lnTo>
                  <a:pt x="121650" y="353049"/>
                </a:lnTo>
                <a:lnTo>
                  <a:pt x="184964" y="349227"/>
                </a:lnTo>
                <a:lnTo>
                  <a:pt x="234125" y="336037"/>
                </a:lnTo>
                <a:lnTo>
                  <a:pt x="288274" y="311025"/>
                </a:lnTo>
                <a:lnTo>
                  <a:pt x="346064" y="264974"/>
                </a:lnTo>
                <a:lnTo>
                  <a:pt x="374655" y="227714"/>
                </a:lnTo>
                <a:lnTo>
                  <a:pt x="396626" y="176109"/>
                </a:lnTo>
                <a:lnTo>
                  <a:pt x="402037" y="133456"/>
                </a:lnTo>
                <a:lnTo>
                  <a:pt x="398051" y="94952"/>
                </a:lnTo>
                <a:lnTo>
                  <a:pt x="383872" y="61316"/>
                </a:lnTo>
                <a:lnTo>
                  <a:pt x="359264" y="34712"/>
                </a:lnTo>
                <a:lnTo>
                  <a:pt x="329745" y="17601"/>
                </a:lnTo>
                <a:lnTo>
                  <a:pt x="279924" y="2509"/>
                </a:lnTo>
                <a:lnTo>
                  <a:pt x="241247" y="0"/>
                </a:lnTo>
                <a:lnTo>
                  <a:pt x="204274" y="781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3" name="Group 42"/>
          <p:cNvGrpSpPr/>
          <p:nvPr/>
        </p:nvGrpSpPr>
        <p:grpSpPr>
          <a:xfrm>
            <a:off x="4923980" y="3786310"/>
            <a:ext cx="471082" cy="319791"/>
            <a:chOff x="4923980" y="3786310"/>
            <a:chExt cx="471082" cy="319791"/>
          </a:xfrm>
        </p:grpSpPr>
        <p:sp>
          <p:nvSpPr>
            <p:cNvPr id="41" name="Freeform 40"/>
            <p:cNvSpPr/>
            <p:nvPr/>
          </p:nvSpPr>
          <p:spPr>
            <a:xfrm>
              <a:off x="4923980" y="3787141"/>
              <a:ext cx="170063" cy="318960"/>
            </a:xfrm>
            <a:custGeom>
              <a:avLst/>
              <a:gdLst/>
              <a:ahLst/>
              <a:cxnLst/>
              <a:rect l="0" t="0" r="0" b="0"/>
              <a:pathLst>
                <a:path w="170063" h="318960">
                  <a:moveTo>
                    <a:pt x="147399" y="30754"/>
                  </a:moveTo>
                  <a:lnTo>
                    <a:pt x="104707" y="27635"/>
                  </a:lnTo>
                  <a:lnTo>
                    <a:pt x="52566" y="11626"/>
                  </a:lnTo>
                  <a:lnTo>
                    <a:pt x="31552" y="416"/>
                  </a:lnTo>
                  <a:lnTo>
                    <a:pt x="23374" y="0"/>
                  </a:lnTo>
                  <a:lnTo>
                    <a:pt x="16752" y="3233"/>
                  </a:lnTo>
                  <a:lnTo>
                    <a:pt x="11168" y="8897"/>
                  </a:lnTo>
                  <a:lnTo>
                    <a:pt x="4963" y="27669"/>
                  </a:lnTo>
                  <a:lnTo>
                    <a:pt x="1823" y="90226"/>
                  </a:lnTo>
                  <a:lnTo>
                    <a:pt x="5879" y="113338"/>
                  </a:lnTo>
                  <a:lnTo>
                    <a:pt x="9769" y="118565"/>
                  </a:lnTo>
                  <a:lnTo>
                    <a:pt x="14701" y="119711"/>
                  </a:lnTo>
                  <a:lnTo>
                    <a:pt x="45018" y="110327"/>
                  </a:lnTo>
                  <a:lnTo>
                    <a:pt x="64462" y="113303"/>
                  </a:lnTo>
                  <a:lnTo>
                    <a:pt x="92019" y="128133"/>
                  </a:lnTo>
                  <a:lnTo>
                    <a:pt x="118122" y="144226"/>
                  </a:lnTo>
                  <a:lnTo>
                    <a:pt x="127881" y="148516"/>
                  </a:lnTo>
                  <a:lnTo>
                    <a:pt x="141844" y="162641"/>
                  </a:lnTo>
                  <a:lnTo>
                    <a:pt x="165929" y="200306"/>
                  </a:lnTo>
                  <a:lnTo>
                    <a:pt x="170062" y="220754"/>
                  </a:lnTo>
                  <a:lnTo>
                    <a:pt x="166830" y="241541"/>
                  </a:lnTo>
                  <a:lnTo>
                    <a:pt x="151856" y="271804"/>
                  </a:lnTo>
                  <a:lnTo>
                    <a:pt x="139241" y="288406"/>
                  </a:lnTo>
                  <a:lnTo>
                    <a:pt x="113397" y="305317"/>
                  </a:lnTo>
                  <a:lnTo>
                    <a:pt x="77922" y="317737"/>
                  </a:lnTo>
                  <a:lnTo>
                    <a:pt x="54519" y="318959"/>
                  </a:lnTo>
                  <a:lnTo>
                    <a:pt x="0" y="3044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183175" y="3786310"/>
              <a:ext cx="211887" cy="280957"/>
            </a:xfrm>
            <a:custGeom>
              <a:avLst/>
              <a:gdLst/>
              <a:ahLst/>
              <a:cxnLst/>
              <a:rect l="0" t="0" r="0" b="0"/>
              <a:pathLst>
                <a:path w="211887" h="280957">
                  <a:moveTo>
                    <a:pt x="119831" y="0"/>
                  </a:moveTo>
                  <a:lnTo>
                    <a:pt x="70333" y="55087"/>
                  </a:lnTo>
                  <a:lnTo>
                    <a:pt x="35555" y="113940"/>
                  </a:lnTo>
                  <a:lnTo>
                    <a:pt x="8907" y="168209"/>
                  </a:lnTo>
                  <a:lnTo>
                    <a:pt x="1121" y="189403"/>
                  </a:lnTo>
                  <a:lnTo>
                    <a:pt x="0" y="210521"/>
                  </a:lnTo>
                  <a:lnTo>
                    <a:pt x="8813" y="252674"/>
                  </a:lnTo>
                  <a:lnTo>
                    <a:pt x="14234" y="260866"/>
                  </a:lnTo>
                  <a:lnTo>
                    <a:pt x="29615" y="273088"/>
                  </a:lnTo>
                  <a:lnTo>
                    <a:pt x="63594" y="280956"/>
                  </a:lnTo>
                  <a:lnTo>
                    <a:pt x="97709" y="277698"/>
                  </a:lnTo>
                  <a:lnTo>
                    <a:pt x="116238" y="269261"/>
                  </a:lnTo>
                  <a:lnTo>
                    <a:pt x="168753" y="224345"/>
                  </a:lnTo>
                  <a:lnTo>
                    <a:pt x="195828" y="188074"/>
                  </a:lnTo>
                  <a:lnTo>
                    <a:pt x="208509" y="156331"/>
                  </a:lnTo>
                  <a:lnTo>
                    <a:pt x="211886" y="131092"/>
                  </a:lnTo>
                  <a:lnTo>
                    <a:pt x="207147" y="107396"/>
                  </a:lnTo>
                  <a:lnTo>
                    <a:pt x="196073" y="86336"/>
                  </a:lnTo>
                  <a:lnTo>
                    <a:pt x="179453" y="69177"/>
                  </a:lnTo>
                  <a:lnTo>
                    <a:pt x="160367" y="59991"/>
                  </a:lnTo>
                  <a:lnTo>
                    <a:pt x="130359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4" name="Freeform 43"/>
          <p:cNvSpPr/>
          <p:nvPr/>
        </p:nvSpPr>
        <p:spPr>
          <a:xfrm>
            <a:off x="5470768" y="157201"/>
            <a:ext cx="221793" cy="360067"/>
          </a:xfrm>
          <a:custGeom>
            <a:avLst/>
            <a:gdLst/>
            <a:ahLst/>
            <a:cxnLst/>
            <a:rect l="0" t="0" r="0" b="0"/>
            <a:pathLst>
              <a:path w="221793" h="360067">
                <a:moveTo>
                  <a:pt x="221792" y="102063"/>
                </a:moveTo>
                <a:lnTo>
                  <a:pt x="167917" y="121191"/>
                </a:lnTo>
                <a:lnTo>
                  <a:pt x="138369" y="139836"/>
                </a:lnTo>
                <a:lnTo>
                  <a:pt x="92319" y="197362"/>
                </a:lnTo>
                <a:lnTo>
                  <a:pt x="58265" y="260038"/>
                </a:lnTo>
                <a:lnTo>
                  <a:pt x="47908" y="292760"/>
                </a:lnTo>
                <a:lnTo>
                  <a:pt x="45074" y="318228"/>
                </a:lnTo>
                <a:lnTo>
                  <a:pt x="50054" y="338906"/>
                </a:lnTo>
                <a:lnTo>
                  <a:pt x="54657" y="347696"/>
                </a:lnTo>
                <a:lnTo>
                  <a:pt x="62406" y="353556"/>
                </a:lnTo>
                <a:lnTo>
                  <a:pt x="83494" y="360066"/>
                </a:lnTo>
                <a:lnTo>
                  <a:pt x="121673" y="358143"/>
                </a:lnTo>
                <a:lnTo>
                  <a:pt x="142590" y="346897"/>
                </a:lnTo>
                <a:lnTo>
                  <a:pt x="158515" y="330201"/>
                </a:lnTo>
                <a:lnTo>
                  <a:pt x="169492" y="311082"/>
                </a:lnTo>
                <a:lnTo>
                  <a:pt x="172032" y="287767"/>
                </a:lnTo>
                <a:lnTo>
                  <a:pt x="168091" y="262977"/>
                </a:lnTo>
                <a:lnTo>
                  <a:pt x="152718" y="230459"/>
                </a:lnTo>
                <a:lnTo>
                  <a:pt x="132176" y="205487"/>
                </a:lnTo>
                <a:lnTo>
                  <a:pt x="78623" y="168960"/>
                </a:lnTo>
                <a:lnTo>
                  <a:pt x="26248" y="126648"/>
                </a:lnTo>
                <a:lnTo>
                  <a:pt x="4496" y="99989"/>
                </a:lnTo>
                <a:lnTo>
                  <a:pt x="889" y="90151"/>
                </a:lnTo>
                <a:lnTo>
                  <a:pt x="0" y="69863"/>
                </a:lnTo>
                <a:lnTo>
                  <a:pt x="6625" y="52267"/>
                </a:lnTo>
                <a:lnTo>
                  <a:pt x="11667" y="44299"/>
                </a:lnTo>
                <a:lnTo>
                  <a:pt x="26627" y="32326"/>
                </a:lnTo>
                <a:lnTo>
                  <a:pt x="85350" y="7654"/>
                </a:lnTo>
                <a:lnTo>
                  <a:pt x="119753" y="0"/>
                </a:lnTo>
                <a:lnTo>
                  <a:pt x="156464" y="852"/>
                </a:lnTo>
                <a:lnTo>
                  <a:pt x="167711" y="3003"/>
                </a:lnTo>
                <a:lnTo>
                  <a:pt x="176379" y="7947"/>
                </a:lnTo>
                <a:lnTo>
                  <a:pt x="189130" y="22799"/>
                </a:lnTo>
                <a:lnTo>
                  <a:pt x="195577" y="37978"/>
                </a:lnTo>
                <a:lnTo>
                  <a:pt x="200735" y="5994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0" name="Group 49"/>
          <p:cNvGrpSpPr/>
          <p:nvPr/>
        </p:nvGrpSpPr>
        <p:grpSpPr>
          <a:xfrm>
            <a:off x="4744995" y="4185097"/>
            <a:ext cx="1242364" cy="443493"/>
            <a:chOff x="4744995" y="4185097"/>
            <a:chExt cx="1242364" cy="443493"/>
          </a:xfrm>
        </p:grpSpPr>
        <p:sp>
          <p:nvSpPr>
            <p:cNvPr id="45" name="Freeform 44"/>
            <p:cNvSpPr/>
            <p:nvPr/>
          </p:nvSpPr>
          <p:spPr>
            <a:xfrm>
              <a:off x="5044733" y="4228507"/>
              <a:ext cx="16118" cy="273742"/>
            </a:xfrm>
            <a:custGeom>
              <a:avLst/>
              <a:gdLst/>
              <a:ahLst/>
              <a:cxnLst/>
              <a:rect l="0" t="0" r="0" b="0"/>
              <a:pathLst>
                <a:path w="16118" h="273742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4559" y="85425"/>
                  </a:lnTo>
                  <a:lnTo>
                    <a:pt x="12621" y="143433"/>
                  </a:lnTo>
                  <a:lnTo>
                    <a:pt x="15427" y="199951"/>
                  </a:lnTo>
                  <a:lnTo>
                    <a:pt x="15913" y="239009"/>
                  </a:lnTo>
                  <a:lnTo>
                    <a:pt x="16117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923646" y="4302206"/>
              <a:ext cx="126677" cy="128710"/>
            </a:xfrm>
            <a:custGeom>
              <a:avLst/>
              <a:gdLst/>
              <a:ahLst/>
              <a:cxnLst/>
              <a:rect l="0" t="0" r="0" b="0"/>
              <a:pathLst>
                <a:path w="126677" h="128710">
                  <a:moveTo>
                    <a:pt x="126676" y="84228"/>
                  </a:moveTo>
                  <a:lnTo>
                    <a:pt x="104319" y="84228"/>
                  </a:lnTo>
                  <a:lnTo>
                    <a:pt x="87104" y="90467"/>
                  </a:lnTo>
                  <a:lnTo>
                    <a:pt x="29988" y="128137"/>
                  </a:lnTo>
                  <a:lnTo>
                    <a:pt x="21273" y="128709"/>
                  </a:lnTo>
                  <a:lnTo>
                    <a:pt x="5351" y="123104"/>
                  </a:lnTo>
                  <a:lnTo>
                    <a:pt x="1339" y="117165"/>
                  </a:lnTo>
                  <a:lnTo>
                    <a:pt x="0" y="101206"/>
                  </a:lnTo>
                  <a:lnTo>
                    <a:pt x="11743" y="43772"/>
                  </a:lnTo>
                  <a:lnTo>
                    <a:pt x="21652" y="17259"/>
                  </a:lnTo>
                  <a:lnTo>
                    <a:pt x="3191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148328" y="4185097"/>
              <a:ext cx="116483" cy="259291"/>
            </a:xfrm>
            <a:custGeom>
              <a:avLst/>
              <a:gdLst/>
              <a:ahLst/>
              <a:cxnLst/>
              <a:rect l="0" t="0" r="0" b="0"/>
              <a:pathLst>
                <a:path w="116483" h="259291">
                  <a:moveTo>
                    <a:pt x="102035" y="43410"/>
                  </a:moveTo>
                  <a:lnTo>
                    <a:pt x="72726" y="78307"/>
                  </a:lnTo>
                  <a:lnTo>
                    <a:pt x="47035" y="136407"/>
                  </a:lnTo>
                  <a:lnTo>
                    <a:pt x="26441" y="179933"/>
                  </a:lnTo>
                  <a:lnTo>
                    <a:pt x="20365" y="217352"/>
                  </a:lnTo>
                  <a:lnTo>
                    <a:pt x="25183" y="238091"/>
                  </a:lnTo>
                  <a:lnTo>
                    <a:pt x="29744" y="246896"/>
                  </a:lnTo>
                  <a:lnTo>
                    <a:pt x="37463" y="252767"/>
                  </a:lnTo>
                  <a:lnTo>
                    <a:pt x="58519" y="259290"/>
                  </a:lnTo>
                  <a:lnTo>
                    <a:pt x="68345" y="258689"/>
                  </a:lnTo>
                  <a:lnTo>
                    <a:pt x="85502" y="251784"/>
                  </a:lnTo>
                  <a:lnTo>
                    <a:pt x="97807" y="237796"/>
                  </a:lnTo>
                  <a:lnTo>
                    <a:pt x="115238" y="200220"/>
                  </a:lnTo>
                  <a:lnTo>
                    <a:pt x="116482" y="179784"/>
                  </a:lnTo>
                  <a:lnTo>
                    <a:pt x="111966" y="159002"/>
                  </a:lnTo>
                  <a:lnTo>
                    <a:pt x="96269" y="128742"/>
                  </a:lnTo>
                  <a:lnTo>
                    <a:pt x="83485" y="112141"/>
                  </a:lnTo>
                  <a:lnTo>
                    <a:pt x="57544" y="95230"/>
                  </a:lnTo>
                  <a:lnTo>
                    <a:pt x="27632" y="82811"/>
                  </a:lnTo>
                  <a:lnTo>
                    <a:pt x="13205" y="69110"/>
                  </a:lnTo>
                  <a:lnTo>
                    <a:pt x="7720" y="60543"/>
                  </a:lnTo>
                  <a:lnTo>
                    <a:pt x="0" y="26130"/>
                  </a:lnTo>
                  <a:lnTo>
                    <a:pt x="2426" y="16682"/>
                  </a:lnTo>
                  <a:lnTo>
                    <a:pt x="7553" y="9214"/>
                  </a:lnTo>
                  <a:lnTo>
                    <a:pt x="14481" y="3065"/>
                  </a:lnTo>
                  <a:lnTo>
                    <a:pt x="22609" y="135"/>
                  </a:lnTo>
                  <a:lnTo>
                    <a:pt x="40998" y="0"/>
                  </a:lnTo>
                  <a:lnTo>
                    <a:pt x="47306" y="2772"/>
                  </a:lnTo>
                  <a:lnTo>
                    <a:pt x="51511" y="6959"/>
                  </a:lnTo>
                  <a:lnTo>
                    <a:pt x="59921" y="223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871337" y="4502248"/>
              <a:ext cx="1116022" cy="126342"/>
            </a:xfrm>
            <a:custGeom>
              <a:avLst/>
              <a:gdLst/>
              <a:ahLst/>
              <a:cxnLst/>
              <a:rect l="0" t="0" r="0" b="0"/>
              <a:pathLst>
                <a:path w="1116022" h="126342">
                  <a:moveTo>
                    <a:pt x="0" y="126341"/>
                  </a:moveTo>
                  <a:lnTo>
                    <a:pt x="55045" y="109553"/>
                  </a:lnTo>
                  <a:lnTo>
                    <a:pt x="109572" y="106128"/>
                  </a:lnTo>
                  <a:lnTo>
                    <a:pt x="170733" y="99862"/>
                  </a:lnTo>
                  <a:lnTo>
                    <a:pt x="227874" y="94595"/>
                  </a:lnTo>
                  <a:lnTo>
                    <a:pt x="284221" y="86623"/>
                  </a:lnTo>
                  <a:lnTo>
                    <a:pt x="347218" y="77307"/>
                  </a:lnTo>
                  <a:lnTo>
                    <a:pt x="400732" y="71292"/>
                  </a:lnTo>
                  <a:lnTo>
                    <a:pt x="456363" y="64775"/>
                  </a:lnTo>
                  <a:lnTo>
                    <a:pt x="513582" y="56252"/>
                  </a:lnTo>
                  <a:lnTo>
                    <a:pt x="576877" y="50236"/>
                  </a:lnTo>
                  <a:lnTo>
                    <a:pt x="640376" y="38129"/>
                  </a:lnTo>
                  <a:lnTo>
                    <a:pt x="691860" y="33524"/>
                  </a:lnTo>
                  <a:lnTo>
                    <a:pt x="744158" y="32160"/>
                  </a:lnTo>
                  <a:lnTo>
                    <a:pt x="799762" y="24463"/>
                  </a:lnTo>
                  <a:lnTo>
                    <a:pt x="847749" y="22066"/>
                  </a:lnTo>
                  <a:lnTo>
                    <a:pt x="899013" y="21356"/>
                  </a:lnTo>
                  <a:lnTo>
                    <a:pt x="962497" y="17996"/>
                  </a:lnTo>
                  <a:lnTo>
                    <a:pt x="1020705" y="12003"/>
                  </a:lnTo>
                  <a:lnTo>
                    <a:pt x="1082975" y="2389"/>
                  </a:lnTo>
                  <a:lnTo>
                    <a:pt x="111602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744995" y="4470662"/>
              <a:ext cx="94758" cy="1"/>
            </a:xfrm>
            <a:custGeom>
              <a:avLst/>
              <a:gdLst/>
              <a:ahLst/>
              <a:cxnLst/>
              <a:rect l="0" t="0" r="0" b="0"/>
              <a:pathLst>
                <a:path w="94758" h="1">
                  <a:moveTo>
                    <a:pt x="94757" y="0"/>
                  </a:moveTo>
                  <a:lnTo>
                    <a:pt x="36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1" name="Freeform 50"/>
          <p:cNvSpPr/>
          <p:nvPr/>
        </p:nvSpPr>
        <p:spPr>
          <a:xfrm>
            <a:off x="5915117" y="846086"/>
            <a:ext cx="300451" cy="326812"/>
          </a:xfrm>
          <a:custGeom>
            <a:avLst/>
            <a:gdLst/>
            <a:ahLst/>
            <a:cxnLst/>
            <a:rect l="0" t="0" r="0" b="0"/>
            <a:pathLst>
              <a:path w="300451" h="326812">
                <a:moveTo>
                  <a:pt x="177526" y="13302"/>
                </a:moveTo>
                <a:lnTo>
                  <a:pt x="166348" y="2123"/>
                </a:lnTo>
                <a:lnTo>
                  <a:pt x="159545" y="0"/>
                </a:lnTo>
                <a:lnTo>
                  <a:pt x="133204" y="2602"/>
                </a:lnTo>
                <a:lnTo>
                  <a:pt x="82478" y="17251"/>
                </a:lnTo>
                <a:lnTo>
                  <a:pt x="51098" y="38648"/>
                </a:lnTo>
                <a:lnTo>
                  <a:pt x="30751" y="67215"/>
                </a:lnTo>
                <a:lnTo>
                  <a:pt x="5923" y="129227"/>
                </a:lnTo>
                <a:lnTo>
                  <a:pt x="0" y="188062"/>
                </a:lnTo>
                <a:lnTo>
                  <a:pt x="1314" y="236398"/>
                </a:lnTo>
                <a:lnTo>
                  <a:pt x="15481" y="272817"/>
                </a:lnTo>
                <a:lnTo>
                  <a:pt x="27907" y="290859"/>
                </a:lnTo>
                <a:lnTo>
                  <a:pt x="44349" y="303557"/>
                </a:lnTo>
                <a:lnTo>
                  <a:pt x="83499" y="321240"/>
                </a:lnTo>
                <a:lnTo>
                  <a:pt x="120160" y="326811"/>
                </a:lnTo>
                <a:lnTo>
                  <a:pt x="155070" y="322873"/>
                </a:lnTo>
                <a:lnTo>
                  <a:pt x="208927" y="296281"/>
                </a:lnTo>
                <a:lnTo>
                  <a:pt x="228916" y="281790"/>
                </a:lnTo>
                <a:lnTo>
                  <a:pt x="260813" y="240772"/>
                </a:lnTo>
                <a:lnTo>
                  <a:pt x="284055" y="187956"/>
                </a:lnTo>
                <a:lnTo>
                  <a:pt x="300450" y="126812"/>
                </a:lnTo>
                <a:lnTo>
                  <a:pt x="299735" y="89438"/>
                </a:lnTo>
                <a:lnTo>
                  <a:pt x="293842" y="67028"/>
                </a:lnTo>
                <a:lnTo>
                  <a:pt x="283424" y="45369"/>
                </a:lnTo>
                <a:lnTo>
                  <a:pt x="258816" y="19034"/>
                </a:lnTo>
                <a:lnTo>
                  <a:pt x="239391" y="10000"/>
                </a:lnTo>
                <a:lnTo>
                  <a:pt x="209111" y="277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4" name="Group 53"/>
          <p:cNvGrpSpPr/>
          <p:nvPr/>
        </p:nvGrpSpPr>
        <p:grpSpPr>
          <a:xfrm>
            <a:off x="5250363" y="4670704"/>
            <a:ext cx="592448" cy="310469"/>
            <a:chOff x="5250363" y="4670704"/>
            <a:chExt cx="592448" cy="310469"/>
          </a:xfrm>
        </p:grpSpPr>
        <p:sp>
          <p:nvSpPr>
            <p:cNvPr id="52" name="Freeform 51"/>
            <p:cNvSpPr/>
            <p:nvPr/>
          </p:nvSpPr>
          <p:spPr>
            <a:xfrm>
              <a:off x="5250363" y="4685893"/>
              <a:ext cx="189514" cy="295280"/>
            </a:xfrm>
            <a:custGeom>
              <a:avLst/>
              <a:gdLst/>
              <a:ahLst/>
              <a:cxnLst/>
              <a:rect l="0" t="0" r="0" b="0"/>
              <a:pathLst>
                <a:path w="189514" h="295280">
                  <a:moveTo>
                    <a:pt x="0" y="58510"/>
                  </a:moveTo>
                  <a:lnTo>
                    <a:pt x="0" y="36153"/>
                  </a:lnTo>
                  <a:lnTo>
                    <a:pt x="6239" y="18938"/>
                  </a:lnTo>
                  <a:lnTo>
                    <a:pt x="11179" y="11072"/>
                  </a:lnTo>
                  <a:lnTo>
                    <a:pt x="19151" y="5827"/>
                  </a:lnTo>
                  <a:lnTo>
                    <a:pt x="40487" y="0"/>
                  </a:lnTo>
                  <a:lnTo>
                    <a:pt x="50388" y="786"/>
                  </a:lnTo>
                  <a:lnTo>
                    <a:pt x="67629" y="7899"/>
                  </a:lnTo>
                  <a:lnTo>
                    <a:pt x="79970" y="21978"/>
                  </a:lnTo>
                  <a:lnTo>
                    <a:pt x="104911" y="80057"/>
                  </a:lnTo>
                  <a:lnTo>
                    <a:pt x="112583" y="114417"/>
                  </a:lnTo>
                  <a:lnTo>
                    <a:pt x="115176" y="167949"/>
                  </a:lnTo>
                  <a:lnTo>
                    <a:pt x="107282" y="223584"/>
                  </a:lnTo>
                  <a:lnTo>
                    <a:pt x="96648" y="263269"/>
                  </a:lnTo>
                  <a:lnTo>
                    <a:pt x="85458" y="282485"/>
                  </a:lnTo>
                  <a:lnTo>
                    <a:pt x="76860" y="288546"/>
                  </a:lnTo>
                  <a:lnTo>
                    <a:pt x="54827" y="295279"/>
                  </a:lnTo>
                  <a:lnTo>
                    <a:pt x="44740" y="294735"/>
                  </a:lnTo>
                  <a:lnTo>
                    <a:pt x="27294" y="287891"/>
                  </a:lnTo>
                  <a:lnTo>
                    <a:pt x="14860" y="273931"/>
                  </a:lnTo>
                  <a:lnTo>
                    <a:pt x="9907" y="265295"/>
                  </a:lnTo>
                  <a:lnTo>
                    <a:pt x="8944" y="257198"/>
                  </a:lnTo>
                  <a:lnTo>
                    <a:pt x="14114" y="241962"/>
                  </a:lnTo>
                  <a:lnTo>
                    <a:pt x="30178" y="214642"/>
                  </a:lnTo>
                  <a:lnTo>
                    <a:pt x="46168" y="200822"/>
                  </a:lnTo>
                  <a:lnTo>
                    <a:pt x="89225" y="172484"/>
                  </a:lnTo>
                  <a:lnTo>
                    <a:pt x="112575" y="167657"/>
                  </a:lnTo>
                  <a:lnTo>
                    <a:pt x="175337" y="172637"/>
                  </a:lnTo>
                  <a:lnTo>
                    <a:pt x="189513" y="1743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547386" y="4670704"/>
              <a:ext cx="295425" cy="302438"/>
            </a:xfrm>
            <a:custGeom>
              <a:avLst/>
              <a:gdLst/>
              <a:ahLst/>
              <a:cxnLst/>
              <a:rect l="0" t="0" r="0" b="0"/>
              <a:pathLst>
                <a:path w="295425" h="302438">
                  <a:moveTo>
                    <a:pt x="103060" y="21056"/>
                  </a:moveTo>
                  <a:lnTo>
                    <a:pt x="79013" y="30632"/>
                  </a:lnTo>
                  <a:lnTo>
                    <a:pt x="64686" y="41300"/>
                  </a:lnTo>
                  <a:lnTo>
                    <a:pt x="26059" y="98618"/>
                  </a:lnTo>
                  <a:lnTo>
                    <a:pt x="5283" y="147907"/>
                  </a:lnTo>
                  <a:lnTo>
                    <a:pt x="0" y="184724"/>
                  </a:lnTo>
                  <a:lnTo>
                    <a:pt x="4023" y="219679"/>
                  </a:lnTo>
                  <a:lnTo>
                    <a:pt x="18214" y="252263"/>
                  </a:lnTo>
                  <a:lnTo>
                    <a:pt x="37236" y="278555"/>
                  </a:lnTo>
                  <a:lnTo>
                    <a:pt x="63280" y="295574"/>
                  </a:lnTo>
                  <a:lnTo>
                    <a:pt x="98812" y="302437"/>
                  </a:lnTo>
                  <a:lnTo>
                    <a:pt x="144335" y="296350"/>
                  </a:lnTo>
                  <a:lnTo>
                    <a:pt x="175341" y="286029"/>
                  </a:lnTo>
                  <a:lnTo>
                    <a:pt x="229186" y="247543"/>
                  </a:lnTo>
                  <a:lnTo>
                    <a:pt x="267516" y="199364"/>
                  </a:lnTo>
                  <a:lnTo>
                    <a:pt x="295424" y="136811"/>
                  </a:lnTo>
                  <a:lnTo>
                    <a:pt x="295237" y="99678"/>
                  </a:lnTo>
                  <a:lnTo>
                    <a:pt x="282184" y="64629"/>
                  </a:lnTo>
                  <a:lnTo>
                    <a:pt x="257909" y="32017"/>
                  </a:lnTo>
                  <a:lnTo>
                    <a:pt x="228490" y="11306"/>
                  </a:lnTo>
                  <a:lnTo>
                    <a:pt x="174545" y="1489"/>
                  </a:lnTo>
                  <a:lnTo>
                    <a:pt x="15570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5" name="Freeform 54"/>
          <p:cNvSpPr/>
          <p:nvPr/>
        </p:nvSpPr>
        <p:spPr>
          <a:xfrm>
            <a:off x="5892601" y="181615"/>
            <a:ext cx="255592" cy="297472"/>
          </a:xfrm>
          <a:custGeom>
            <a:avLst/>
            <a:gdLst/>
            <a:ahLst/>
            <a:cxnLst/>
            <a:rect l="0" t="0" r="0" b="0"/>
            <a:pathLst>
              <a:path w="255592" h="297472">
                <a:moveTo>
                  <a:pt x="0" y="77649"/>
                </a:moveTo>
                <a:lnTo>
                  <a:pt x="0" y="55292"/>
                </a:lnTo>
                <a:lnTo>
                  <a:pt x="6240" y="38076"/>
                </a:lnTo>
                <a:lnTo>
                  <a:pt x="11179" y="30210"/>
                </a:lnTo>
                <a:lnTo>
                  <a:pt x="26026" y="18350"/>
                </a:lnTo>
                <a:lnTo>
                  <a:pt x="64153" y="1205"/>
                </a:lnTo>
                <a:lnTo>
                  <a:pt x="84665" y="0"/>
                </a:lnTo>
                <a:lnTo>
                  <a:pt x="105479" y="4533"/>
                </a:lnTo>
                <a:lnTo>
                  <a:pt x="135759" y="20240"/>
                </a:lnTo>
                <a:lnTo>
                  <a:pt x="152364" y="33026"/>
                </a:lnTo>
                <a:lnTo>
                  <a:pt x="169278" y="58968"/>
                </a:lnTo>
                <a:lnTo>
                  <a:pt x="170174" y="68704"/>
                </a:lnTo>
                <a:lnTo>
                  <a:pt x="164930" y="88881"/>
                </a:lnTo>
                <a:lnTo>
                  <a:pt x="142500" y="122025"/>
                </a:lnTo>
                <a:lnTo>
                  <a:pt x="129234" y="136756"/>
                </a:lnTo>
                <a:lnTo>
                  <a:pt x="128270" y="140450"/>
                </a:lnTo>
                <a:lnTo>
                  <a:pt x="131137" y="141743"/>
                </a:lnTo>
                <a:lnTo>
                  <a:pt x="143681" y="142400"/>
                </a:lnTo>
                <a:lnTo>
                  <a:pt x="206706" y="152748"/>
                </a:lnTo>
                <a:lnTo>
                  <a:pt x="224840" y="162109"/>
                </a:lnTo>
                <a:lnTo>
                  <a:pt x="237580" y="177188"/>
                </a:lnTo>
                <a:lnTo>
                  <a:pt x="255290" y="215464"/>
                </a:lnTo>
                <a:lnTo>
                  <a:pt x="255591" y="225677"/>
                </a:lnTo>
                <a:lnTo>
                  <a:pt x="249687" y="246384"/>
                </a:lnTo>
                <a:lnTo>
                  <a:pt x="233209" y="272184"/>
                </a:lnTo>
                <a:lnTo>
                  <a:pt x="217122" y="284211"/>
                </a:lnTo>
                <a:lnTo>
                  <a:pt x="197105" y="292287"/>
                </a:lnTo>
                <a:lnTo>
                  <a:pt x="146126" y="297471"/>
                </a:lnTo>
                <a:lnTo>
                  <a:pt x="111148" y="295249"/>
                </a:lnTo>
                <a:lnTo>
                  <a:pt x="84229" y="28821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2" name="Group 61"/>
          <p:cNvGrpSpPr/>
          <p:nvPr/>
        </p:nvGrpSpPr>
        <p:grpSpPr>
          <a:xfrm>
            <a:off x="5053679" y="5095792"/>
            <a:ext cx="1452933" cy="609876"/>
            <a:chOff x="5053679" y="5095792"/>
            <a:chExt cx="1452933" cy="609876"/>
          </a:xfrm>
        </p:grpSpPr>
        <p:sp>
          <p:nvSpPr>
            <p:cNvPr id="56" name="Freeform 55"/>
            <p:cNvSpPr/>
            <p:nvPr/>
          </p:nvSpPr>
          <p:spPr>
            <a:xfrm>
              <a:off x="5337948" y="5106321"/>
              <a:ext cx="21058" cy="200042"/>
            </a:xfrm>
            <a:custGeom>
              <a:avLst/>
              <a:gdLst/>
              <a:ahLst/>
              <a:cxnLst/>
              <a:rect l="0" t="0" r="0" b="0"/>
              <a:pathLst>
                <a:path w="21058" h="200042">
                  <a:moveTo>
                    <a:pt x="21057" y="0"/>
                  </a:moveTo>
                  <a:lnTo>
                    <a:pt x="13821" y="27556"/>
                  </a:lnTo>
                  <a:lnTo>
                    <a:pt x="11179" y="83779"/>
                  </a:lnTo>
                  <a:lnTo>
                    <a:pt x="5068" y="140291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573136" y="5095792"/>
              <a:ext cx="155011" cy="201116"/>
            </a:xfrm>
            <a:custGeom>
              <a:avLst/>
              <a:gdLst/>
              <a:ahLst/>
              <a:cxnLst/>
              <a:rect l="0" t="0" r="0" b="0"/>
              <a:pathLst>
                <a:path w="155011" h="201116">
                  <a:moveTo>
                    <a:pt x="133309" y="31586"/>
                  </a:moveTo>
                  <a:lnTo>
                    <a:pt x="90647" y="85701"/>
                  </a:lnTo>
                  <a:lnTo>
                    <a:pt x="63011" y="132222"/>
                  </a:lnTo>
                  <a:lnTo>
                    <a:pt x="58392" y="158981"/>
                  </a:lnTo>
                  <a:lnTo>
                    <a:pt x="58798" y="172668"/>
                  </a:lnTo>
                  <a:lnTo>
                    <a:pt x="62578" y="182963"/>
                  </a:lnTo>
                  <a:lnTo>
                    <a:pt x="76137" y="197520"/>
                  </a:lnTo>
                  <a:lnTo>
                    <a:pt x="84666" y="200700"/>
                  </a:lnTo>
                  <a:lnTo>
                    <a:pt x="103501" y="201115"/>
                  </a:lnTo>
                  <a:lnTo>
                    <a:pt x="120451" y="194280"/>
                  </a:lnTo>
                  <a:lnTo>
                    <a:pt x="150397" y="170828"/>
                  </a:lnTo>
                  <a:lnTo>
                    <a:pt x="154059" y="163018"/>
                  </a:lnTo>
                  <a:lnTo>
                    <a:pt x="155010" y="144982"/>
                  </a:lnTo>
                  <a:lnTo>
                    <a:pt x="151286" y="136429"/>
                  </a:lnTo>
                  <a:lnTo>
                    <a:pt x="137789" y="120687"/>
                  </a:lnTo>
                  <a:lnTo>
                    <a:pt x="93294" y="92687"/>
                  </a:lnTo>
                  <a:lnTo>
                    <a:pt x="33240" y="70842"/>
                  </a:lnTo>
                  <a:lnTo>
                    <a:pt x="3573" y="54266"/>
                  </a:lnTo>
                  <a:lnTo>
                    <a:pt x="25" y="46706"/>
                  </a:lnTo>
                  <a:lnTo>
                    <a:pt x="0" y="38156"/>
                  </a:lnTo>
                  <a:lnTo>
                    <a:pt x="2322" y="28947"/>
                  </a:lnTo>
                  <a:lnTo>
                    <a:pt x="7380" y="21638"/>
                  </a:lnTo>
                  <a:lnTo>
                    <a:pt x="22358" y="10397"/>
                  </a:lnTo>
                  <a:lnTo>
                    <a:pt x="65466" y="2054"/>
                  </a:lnTo>
                  <a:lnTo>
                    <a:pt x="9119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116850" y="5211606"/>
              <a:ext cx="105285" cy="21058"/>
            </a:xfrm>
            <a:custGeom>
              <a:avLst/>
              <a:gdLst/>
              <a:ahLst/>
              <a:cxnLst/>
              <a:rect l="0" t="0" r="0" b="0"/>
              <a:pathLst>
                <a:path w="105285" h="21058">
                  <a:moveTo>
                    <a:pt x="105284" y="21057"/>
                  </a:moveTo>
                  <a:lnTo>
                    <a:pt x="46668" y="119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053679" y="5380062"/>
              <a:ext cx="1452933" cy="21058"/>
            </a:xfrm>
            <a:custGeom>
              <a:avLst/>
              <a:gdLst/>
              <a:ahLst/>
              <a:cxnLst/>
              <a:rect l="0" t="0" r="0" b="0"/>
              <a:pathLst>
                <a:path w="1452933" h="21058">
                  <a:moveTo>
                    <a:pt x="0" y="21057"/>
                  </a:moveTo>
                  <a:lnTo>
                    <a:pt x="37478" y="12723"/>
                  </a:lnTo>
                  <a:lnTo>
                    <a:pt x="88901" y="5373"/>
                  </a:lnTo>
                  <a:lnTo>
                    <a:pt x="145289" y="8297"/>
                  </a:lnTo>
                  <a:lnTo>
                    <a:pt x="194477" y="9867"/>
                  </a:lnTo>
                  <a:lnTo>
                    <a:pt x="257260" y="13517"/>
                  </a:lnTo>
                  <a:lnTo>
                    <a:pt x="281624" y="16536"/>
                  </a:lnTo>
                  <a:lnTo>
                    <a:pt x="332099" y="12062"/>
                  </a:lnTo>
                  <a:lnTo>
                    <a:pt x="386958" y="10983"/>
                  </a:lnTo>
                  <a:lnTo>
                    <a:pt x="430514" y="10730"/>
                  </a:lnTo>
                  <a:lnTo>
                    <a:pt x="473269" y="10618"/>
                  </a:lnTo>
                  <a:lnTo>
                    <a:pt x="515668" y="10568"/>
                  </a:lnTo>
                  <a:lnTo>
                    <a:pt x="572760" y="10540"/>
                  </a:lnTo>
                  <a:lnTo>
                    <a:pt x="628671" y="10532"/>
                  </a:lnTo>
                  <a:lnTo>
                    <a:pt x="673643" y="10530"/>
                  </a:lnTo>
                  <a:lnTo>
                    <a:pt x="720927" y="10529"/>
                  </a:lnTo>
                  <a:lnTo>
                    <a:pt x="771228" y="4939"/>
                  </a:lnTo>
                  <a:lnTo>
                    <a:pt x="831580" y="975"/>
                  </a:lnTo>
                  <a:lnTo>
                    <a:pt x="892011" y="289"/>
                  </a:lnTo>
                  <a:lnTo>
                    <a:pt x="941113" y="85"/>
                  </a:lnTo>
                  <a:lnTo>
                    <a:pt x="1002745" y="17"/>
                  </a:lnTo>
                  <a:lnTo>
                    <a:pt x="1065309" y="3"/>
                  </a:lnTo>
                  <a:lnTo>
                    <a:pt x="1122728" y="1"/>
                  </a:lnTo>
                  <a:lnTo>
                    <a:pt x="1182249" y="0"/>
                  </a:lnTo>
                  <a:lnTo>
                    <a:pt x="1244397" y="0"/>
                  </a:lnTo>
                  <a:lnTo>
                    <a:pt x="1301732" y="0"/>
                  </a:lnTo>
                  <a:lnTo>
                    <a:pt x="1358118" y="3119"/>
                  </a:lnTo>
                  <a:lnTo>
                    <a:pt x="1419905" y="9065"/>
                  </a:lnTo>
                  <a:lnTo>
                    <a:pt x="1452932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611689" y="5459778"/>
              <a:ext cx="242156" cy="243251"/>
            </a:xfrm>
            <a:custGeom>
              <a:avLst/>
              <a:gdLst/>
              <a:ahLst/>
              <a:cxnLst/>
              <a:rect l="0" t="0" r="0" b="0"/>
              <a:pathLst>
                <a:path w="242156" h="243251">
                  <a:moveTo>
                    <a:pt x="0" y="36097"/>
                  </a:moveTo>
                  <a:lnTo>
                    <a:pt x="11179" y="24919"/>
                  </a:lnTo>
                  <a:lnTo>
                    <a:pt x="52728" y="8586"/>
                  </a:lnTo>
                  <a:lnTo>
                    <a:pt x="91142" y="0"/>
                  </a:lnTo>
                  <a:lnTo>
                    <a:pt x="136157" y="6394"/>
                  </a:lnTo>
                  <a:lnTo>
                    <a:pt x="146923" y="9276"/>
                  </a:lnTo>
                  <a:lnTo>
                    <a:pt x="165125" y="21837"/>
                  </a:lnTo>
                  <a:lnTo>
                    <a:pt x="179843" y="39118"/>
                  </a:lnTo>
                  <a:lnTo>
                    <a:pt x="190285" y="58497"/>
                  </a:lnTo>
                  <a:lnTo>
                    <a:pt x="198114" y="115175"/>
                  </a:lnTo>
                  <a:lnTo>
                    <a:pt x="197130" y="157274"/>
                  </a:lnTo>
                  <a:lnTo>
                    <a:pt x="188609" y="181200"/>
                  </a:lnTo>
                  <a:lnTo>
                    <a:pt x="165068" y="214402"/>
                  </a:lnTo>
                  <a:lnTo>
                    <a:pt x="142774" y="229597"/>
                  </a:lnTo>
                  <a:lnTo>
                    <a:pt x="116097" y="239081"/>
                  </a:lnTo>
                  <a:lnTo>
                    <a:pt x="70534" y="243250"/>
                  </a:lnTo>
                  <a:lnTo>
                    <a:pt x="45387" y="240079"/>
                  </a:lnTo>
                  <a:lnTo>
                    <a:pt x="36107" y="235256"/>
                  </a:lnTo>
                  <a:lnTo>
                    <a:pt x="22676" y="220539"/>
                  </a:lnTo>
                  <a:lnTo>
                    <a:pt x="22136" y="214040"/>
                  </a:lnTo>
                  <a:lnTo>
                    <a:pt x="25286" y="208538"/>
                  </a:lnTo>
                  <a:lnTo>
                    <a:pt x="30895" y="203701"/>
                  </a:lnTo>
                  <a:lnTo>
                    <a:pt x="66736" y="196892"/>
                  </a:lnTo>
                  <a:lnTo>
                    <a:pt x="130079" y="195761"/>
                  </a:lnTo>
                  <a:lnTo>
                    <a:pt x="188865" y="202470"/>
                  </a:lnTo>
                  <a:lnTo>
                    <a:pt x="242155" y="2045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940950" y="5506404"/>
              <a:ext cx="319274" cy="199264"/>
            </a:xfrm>
            <a:custGeom>
              <a:avLst/>
              <a:gdLst/>
              <a:ahLst/>
              <a:cxnLst/>
              <a:rect l="0" t="0" r="0" b="0"/>
              <a:pathLst>
                <a:path w="319274" h="199264">
                  <a:moveTo>
                    <a:pt x="165578" y="10529"/>
                  </a:moveTo>
                  <a:lnTo>
                    <a:pt x="122887" y="13648"/>
                  </a:lnTo>
                  <a:lnTo>
                    <a:pt x="60242" y="31859"/>
                  </a:lnTo>
                  <a:lnTo>
                    <a:pt x="40383" y="39896"/>
                  </a:lnTo>
                  <a:lnTo>
                    <a:pt x="23758" y="51267"/>
                  </a:lnTo>
                  <a:lnTo>
                    <a:pt x="11690" y="67239"/>
                  </a:lnTo>
                  <a:lnTo>
                    <a:pt x="3597" y="87206"/>
                  </a:lnTo>
                  <a:lnTo>
                    <a:pt x="0" y="111677"/>
                  </a:lnTo>
                  <a:lnTo>
                    <a:pt x="4640" y="135032"/>
                  </a:lnTo>
                  <a:lnTo>
                    <a:pt x="9153" y="146173"/>
                  </a:lnTo>
                  <a:lnTo>
                    <a:pt x="23526" y="161672"/>
                  </a:lnTo>
                  <a:lnTo>
                    <a:pt x="66939" y="186743"/>
                  </a:lnTo>
                  <a:lnTo>
                    <a:pt x="106846" y="196101"/>
                  </a:lnTo>
                  <a:lnTo>
                    <a:pt x="169488" y="199263"/>
                  </a:lnTo>
                  <a:lnTo>
                    <a:pt x="212620" y="197471"/>
                  </a:lnTo>
                  <a:lnTo>
                    <a:pt x="246977" y="183162"/>
                  </a:lnTo>
                  <a:lnTo>
                    <a:pt x="272494" y="162935"/>
                  </a:lnTo>
                  <a:lnTo>
                    <a:pt x="309220" y="115086"/>
                  </a:lnTo>
                  <a:lnTo>
                    <a:pt x="317156" y="91314"/>
                  </a:lnTo>
                  <a:lnTo>
                    <a:pt x="319273" y="78423"/>
                  </a:lnTo>
                  <a:lnTo>
                    <a:pt x="315385" y="57862"/>
                  </a:lnTo>
                  <a:lnTo>
                    <a:pt x="304689" y="40924"/>
                  </a:lnTo>
                  <a:lnTo>
                    <a:pt x="272345" y="14107"/>
                  </a:lnTo>
                  <a:lnTo>
                    <a:pt x="24980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3" name="Freeform 62"/>
          <p:cNvSpPr/>
          <p:nvPr/>
        </p:nvSpPr>
        <p:spPr>
          <a:xfrm>
            <a:off x="6339341" y="187666"/>
            <a:ext cx="299770" cy="317702"/>
          </a:xfrm>
          <a:custGeom>
            <a:avLst/>
            <a:gdLst/>
            <a:ahLst/>
            <a:cxnLst/>
            <a:rect l="0" t="0" r="0" b="0"/>
            <a:pathLst>
              <a:path w="299770" h="317702">
                <a:moveTo>
                  <a:pt x="61985" y="43960"/>
                </a:moveTo>
                <a:lnTo>
                  <a:pt x="19293" y="47080"/>
                </a:lnTo>
                <a:lnTo>
                  <a:pt x="8957" y="49550"/>
                </a:lnTo>
                <a:lnTo>
                  <a:pt x="3237" y="47687"/>
                </a:lnTo>
                <a:lnTo>
                  <a:pt x="592" y="42935"/>
                </a:lnTo>
                <a:lnTo>
                  <a:pt x="0" y="36258"/>
                </a:lnTo>
                <a:lnTo>
                  <a:pt x="3114" y="30637"/>
                </a:lnTo>
                <a:lnTo>
                  <a:pt x="42881" y="3832"/>
                </a:lnTo>
                <a:lnTo>
                  <a:pt x="62853" y="0"/>
                </a:lnTo>
                <a:lnTo>
                  <a:pt x="109859" y="7071"/>
                </a:lnTo>
                <a:lnTo>
                  <a:pt x="139211" y="21982"/>
                </a:lnTo>
                <a:lnTo>
                  <a:pt x="152070" y="37702"/>
                </a:lnTo>
                <a:lnTo>
                  <a:pt x="157137" y="46807"/>
                </a:lnTo>
                <a:lnTo>
                  <a:pt x="159646" y="69402"/>
                </a:lnTo>
                <a:lnTo>
                  <a:pt x="155693" y="92703"/>
                </a:lnTo>
                <a:lnTo>
                  <a:pt x="146137" y="110857"/>
                </a:lnTo>
                <a:lnTo>
                  <a:pt x="147332" y="116634"/>
                </a:lnTo>
                <a:lnTo>
                  <a:pt x="152808" y="120486"/>
                </a:lnTo>
                <a:lnTo>
                  <a:pt x="206960" y="136749"/>
                </a:lnTo>
                <a:lnTo>
                  <a:pt x="261708" y="167458"/>
                </a:lnTo>
                <a:lnTo>
                  <a:pt x="287928" y="188047"/>
                </a:lnTo>
                <a:lnTo>
                  <a:pt x="296936" y="208215"/>
                </a:lnTo>
                <a:lnTo>
                  <a:pt x="299769" y="232776"/>
                </a:lnTo>
                <a:lnTo>
                  <a:pt x="297128" y="259290"/>
                </a:lnTo>
                <a:lnTo>
                  <a:pt x="288935" y="280432"/>
                </a:lnTo>
                <a:lnTo>
                  <a:pt x="283475" y="289346"/>
                </a:lnTo>
                <a:lnTo>
                  <a:pt x="268050" y="302369"/>
                </a:lnTo>
                <a:lnTo>
                  <a:pt x="248326" y="310887"/>
                </a:lnTo>
                <a:lnTo>
                  <a:pt x="197535" y="316355"/>
                </a:lnTo>
                <a:lnTo>
                  <a:pt x="146213" y="31770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reeform 63"/>
          <p:cNvSpPr/>
          <p:nvPr/>
        </p:nvSpPr>
        <p:spPr>
          <a:xfrm>
            <a:off x="6373851" y="771873"/>
            <a:ext cx="377775" cy="332176"/>
          </a:xfrm>
          <a:custGeom>
            <a:avLst/>
            <a:gdLst/>
            <a:ahLst/>
            <a:cxnLst/>
            <a:rect l="0" t="0" r="0" b="0"/>
            <a:pathLst>
              <a:path w="377775" h="332176">
                <a:moveTo>
                  <a:pt x="216988" y="7235"/>
                </a:moveTo>
                <a:lnTo>
                  <a:pt x="189432" y="0"/>
                </a:lnTo>
                <a:lnTo>
                  <a:pt x="136329" y="477"/>
                </a:lnTo>
                <a:lnTo>
                  <a:pt x="114459" y="6571"/>
                </a:lnTo>
                <a:lnTo>
                  <a:pt x="78236" y="32667"/>
                </a:lnTo>
                <a:lnTo>
                  <a:pt x="43221" y="71270"/>
                </a:lnTo>
                <a:lnTo>
                  <a:pt x="9763" y="134615"/>
                </a:lnTo>
                <a:lnTo>
                  <a:pt x="0" y="179118"/>
                </a:lnTo>
                <a:lnTo>
                  <a:pt x="2291" y="240969"/>
                </a:lnTo>
                <a:lnTo>
                  <a:pt x="10823" y="263585"/>
                </a:lnTo>
                <a:lnTo>
                  <a:pt x="35364" y="302757"/>
                </a:lnTo>
                <a:lnTo>
                  <a:pt x="52038" y="317173"/>
                </a:lnTo>
                <a:lnTo>
                  <a:pt x="72317" y="326310"/>
                </a:lnTo>
                <a:lnTo>
                  <a:pt x="123464" y="332175"/>
                </a:lnTo>
                <a:lnTo>
                  <a:pt x="178628" y="327744"/>
                </a:lnTo>
                <a:lnTo>
                  <a:pt x="241819" y="314434"/>
                </a:lnTo>
                <a:lnTo>
                  <a:pt x="294336" y="290488"/>
                </a:lnTo>
                <a:lnTo>
                  <a:pt x="320234" y="267027"/>
                </a:lnTo>
                <a:lnTo>
                  <a:pt x="355929" y="210119"/>
                </a:lnTo>
                <a:lnTo>
                  <a:pt x="377774" y="149419"/>
                </a:lnTo>
                <a:lnTo>
                  <a:pt x="375796" y="125410"/>
                </a:lnTo>
                <a:lnTo>
                  <a:pt x="355463" y="81401"/>
                </a:lnTo>
                <a:lnTo>
                  <a:pt x="330157" y="49488"/>
                </a:lnTo>
                <a:lnTo>
                  <a:pt x="294843" y="23394"/>
                </a:lnTo>
                <a:lnTo>
                  <a:pt x="238045" y="723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0" name="Group 69"/>
          <p:cNvGrpSpPr/>
          <p:nvPr/>
        </p:nvGrpSpPr>
        <p:grpSpPr>
          <a:xfrm>
            <a:off x="5369533" y="5790673"/>
            <a:ext cx="1273950" cy="553919"/>
            <a:chOff x="5369533" y="5790673"/>
            <a:chExt cx="1273950" cy="553919"/>
          </a:xfrm>
        </p:grpSpPr>
        <p:sp>
          <p:nvSpPr>
            <p:cNvPr id="65" name="Freeform 64"/>
            <p:cNvSpPr/>
            <p:nvPr/>
          </p:nvSpPr>
          <p:spPr>
            <a:xfrm>
              <a:off x="5369533" y="5938072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10529"/>
                  </a:moveTo>
                  <a:lnTo>
                    <a:pt x="45826" y="21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685389" y="5811730"/>
              <a:ext cx="10529" cy="221100"/>
            </a:xfrm>
            <a:custGeom>
              <a:avLst/>
              <a:gdLst/>
              <a:ahLst/>
              <a:cxnLst/>
              <a:rect l="0" t="0" r="0" b="0"/>
              <a:pathLst>
                <a:path w="10529" h="221100">
                  <a:moveTo>
                    <a:pt x="10528" y="0"/>
                  </a:moveTo>
                  <a:lnTo>
                    <a:pt x="2195" y="57265"/>
                  </a:lnTo>
                  <a:lnTo>
                    <a:pt x="433" y="118157"/>
                  </a:lnTo>
                  <a:lnTo>
                    <a:pt x="85" y="174075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888188" y="5790673"/>
              <a:ext cx="144642" cy="216738"/>
            </a:xfrm>
            <a:custGeom>
              <a:avLst/>
              <a:gdLst/>
              <a:ahLst/>
              <a:cxnLst/>
              <a:rect l="0" t="0" r="0" b="0"/>
              <a:pathLst>
                <a:path w="144642" h="216738">
                  <a:moveTo>
                    <a:pt x="144641" y="21057"/>
                  </a:moveTo>
                  <a:lnTo>
                    <a:pt x="108724" y="74932"/>
                  </a:lnTo>
                  <a:lnTo>
                    <a:pt x="74342" y="132094"/>
                  </a:lnTo>
                  <a:lnTo>
                    <a:pt x="64540" y="178219"/>
                  </a:lnTo>
                  <a:lnTo>
                    <a:pt x="68486" y="202431"/>
                  </a:lnTo>
                  <a:lnTo>
                    <a:pt x="72814" y="212163"/>
                  </a:lnTo>
                  <a:lnTo>
                    <a:pt x="79208" y="216311"/>
                  </a:lnTo>
                  <a:lnTo>
                    <a:pt x="86981" y="216737"/>
                  </a:lnTo>
                  <a:lnTo>
                    <a:pt x="103807" y="210972"/>
                  </a:lnTo>
                  <a:lnTo>
                    <a:pt x="119083" y="200610"/>
                  </a:lnTo>
                  <a:lnTo>
                    <a:pt x="130552" y="181967"/>
                  </a:lnTo>
                  <a:lnTo>
                    <a:pt x="135248" y="170444"/>
                  </a:lnTo>
                  <a:lnTo>
                    <a:pt x="137347" y="145163"/>
                  </a:lnTo>
                  <a:lnTo>
                    <a:pt x="136269" y="131870"/>
                  </a:lnTo>
                  <a:lnTo>
                    <a:pt x="130870" y="120669"/>
                  </a:lnTo>
                  <a:lnTo>
                    <a:pt x="112394" y="101984"/>
                  </a:lnTo>
                  <a:lnTo>
                    <a:pt x="60326" y="75113"/>
                  </a:lnTo>
                  <a:lnTo>
                    <a:pt x="25682" y="66710"/>
                  </a:lnTo>
                  <a:lnTo>
                    <a:pt x="12693" y="65530"/>
                  </a:lnTo>
                  <a:lnTo>
                    <a:pt x="5203" y="60065"/>
                  </a:lnTo>
                  <a:lnTo>
                    <a:pt x="1379" y="51741"/>
                  </a:lnTo>
                  <a:lnTo>
                    <a:pt x="0" y="41513"/>
                  </a:lnTo>
                  <a:lnTo>
                    <a:pt x="4706" y="23910"/>
                  </a:lnTo>
                  <a:lnTo>
                    <a:pt x="9237" y="15940"/>
                  </a:lnTo>
                  <a:lnTo>
                    <a:pt x="16937" y="10627"/>
                  </a:lnTo>
                  <a:lnTo>
                    <a:pt x="604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580103" y="6064418"/>
              <a:ext cx="1063380" cy="84225"/>
            </a:xfrm>
            <a:custGeom>
              <a:avLst/>
              <a:gdLst/>
              <a:ahLst/>
              <a:cxnLst/>
              <a:rect l="0" t="0" r="0" b="0"/>
              <a:pathLst>
                <a:path w="1063380" h="84225">
                  <a:moveTo>
                    <a:pt x="0" y="84224"/>
                  </a:moveTo>
                  <a:lnTo>
                    <a:pt x="53028" y="60505"/>
                  </a:lnTo>
                  <a:lnTo>
                    <a:pt x="109304" y="53022"/>
                  </a:lnTo>
                  <a:lnTo>
                    <a:pt x="159762" y="41493"/>
                  </a:lnTo>
                  <a:lnTo>
                    <a:pt x="209944" y="31399"/>
                  </a:lnTo>
                  <a:lnTo>
                    <a:pt x="267316" y="24119"/>
                  </a:lnTo>
                  <a:lnTo>
                    <a:pt x="328624" y="21659"/>
                  </a:lnTo>
                  <a:lnTo>
                    <a:pt x="377220" y="15643"/>
                  </a:lnTo>
                  <a:lnTo>
                    <a:pt x="428664" y="12041"/>
                  </a:lnTo>
                  <a:lnTo>
                    <a:pt x="480951" y="5385"/>
                  </a:lnTo>
                  <a:lnTo>
                    <a:pt x="527900" y="1593"/>
                  </a:lnTo>
                  <a:lnTo>
                    <a:pt x="582624" y="469"/>
                  </a:lnTo>
                  <a:lnTo>
                    <a:pt x="637703" y="136"/>
                  </a:lnTo>
                  <a:lnTo>
                    <a:pt x="691067" y="38"/>
                  </a:lnTo>
                  <a:lnTo>
                    <a:pt x="743924" y="9"/>
                  </a:lnTo>
                  <a:lnTo>
                    <a:pt x="802219" y="0"/>
                  </a:lnTo>
                  <a:lnTo>
                    <a:pt x="858356" y="5587"/>
                  </a:lnTo>
                  <a:lnTo>
                    <a:pt x="912034" y="9062"/>
                  </a:lnTo>
                  <a:lnTo>
                    <a:pt x="964984" y="10091"/>
                  </a:lnTo>
                  <a:lnTo>
                    <a:pt x="1024532" y="10439"/>
                  </a:lnTo>
                  <a:lnTo>
                    <a:pt x="1063379" y="105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959129" y="6161862"/>
              <a:ext cx="284271" cy="182730"/>
            </a:xfrm>
            <a:custGeom>
              <a:avLst/>
              <a:gdLst/>
              <a:ahLst/>
              <a:cxnLst/>
              <a:rect l="0" t="0" r="0" b="0"/>
              <a:pathLst>
                <a:path w="284271" h="182730">
                  <a:moveTo>
                    <a:pt x="0" y="49951"/>
                  </a:moveTo>
                  <a:lnTo>
                    <a:pt x="11179" y="33183"/>
                  </a:lnTo>
                  <a:lnTo>
                    <a:pt x="29145" y="21832"/>
                  </a:lnTo>
                  <a:lnTo>
                    <a:pt x="85077" y="2445"/>
                  </a:lnTo>
                  <a:lnTo>
                    <a:pt x="125294" y="0"/>
                  </a:lnTo>
                  <a:lnTo>
                    <a:pt x="171396" y="7335"/>
                  </a:lnTo>
                  <a:lnTo>
                    <a:pt x="196669" y="17752"/>
                  </a:lnTo>
                  <a:lnTo>
                    <a:pt x="213360" y="36420"/>
                  </a:lnTo>
                  <a:lnTo>
                    <a:pt x="219450" y="47950"/>
                  </a:lnTo>
                  <a:lnTo>
                    <a:pt x="223095" y="73238"/>
                  </a:lnTo>
                  <a:lnTo>
                    <a:pt x="219646" y="98906"/>
                  </a:lnTo>
                  <a:lnTo>
                    <a:pt x="204551" y="131917"/>
                  </a:lnTo>
                  <a:lnTo>
                    <a:pt x="184090" y="157036"/>
                  </a:lnTo>
                  <a:lnTo>
                    <a:pt x="166046" y="172024"/>
                  </a:lnTo>
                  <a:lnTo>
                    <a:pt x="143209" y="180245"/>
                  </a:lnTo>
                  <a:lnTo>
                    <a:pt x="118631" y="182729"/>
                  </a:lnTo>
                  <a:lnTo>
                    <a:pt x="96009" y="179933"/>
                  </a:lnTo>
                  <a:lnTo>
                    <a:pt x="77376" y="171672"/>
                  </a:lnTo>
                  <a:lnTo>
                    <a:pt x="69132" y="166193"/>
                  </a:lnTo>
                  <a:lnTo>
                    <a:pt x="65975" y="160201"/>
                  </a:lnTo>
                  <a:lnTo>
                    <a:pt x="66210" y="153867"/>
                  </a:lnTo>
                  <a:lnTo>
                    <a:pt x="68707" y="147304"/>
                  </a:lnTo>
                  <a:lnTo>
                    <a:pt x="88988" y="126890"/>
                  </a:lnTo>
                  <a:lnTo>
                    <a:pt x="113639" y="119242"/>
                  </a:lnTo>
                  <a:lnTo>
                    <a:pt x="157283" y="118055"/>
                  </a:lnTo>
                  <a:lnTo>
                    <a:pt x="219541" y="128135"/>
                  </a:lnTo>
                  <a:lnTo>
                    <a:pt x="273320" y="141716"/>
                  </a:lnTo>
                  <a:lnTo>
                    <a:pt x="284270" y="1447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6548725" y="1768787"/>
            <a:ext cx="901378" cy="515897"/>
            <a:chOff x="6548725" y="1768787"/>
            <a:chExt cx="901378" cy="515897"/>
          </a:xfrm>
        </p:grpSpPr>
        <p:sp>
          <p:nvSpPr>
            <p:cNvPr id="71" name="Freeform 70"/>
            <p:cNvSpPr/>
            <p:nvPr/>
          </p:nvSpPr>
          <p:spPr>
            <a:xfrm>
              <a:off x="6548725" y="1768787"/>
              <a:ext cx="20922" cy="515897"/>
            </a:xfrm>
            <a:custGeom>
              <a:avLst/>
              <a:gdLst/>
              <a:ahLst/>
              <a:cxnLst/>
              <a:rect l="0" t="0" r="0" b="0"/>
              <a:pathLst>
                <a:path w="20922" h="515897">
                  <a:moveTo>
                    <a:pt x="10528" y="0"/>
                  </a:moveTo>
                  <a:lnTo>
                    <a:pt x="4463" y="34792"/>
                  </a:lnTo>
                  <a:lnTo>
                    <a:pt x="8984" y="93657"/>
                  </a:lnTo>
                  <a:lnTo>
                    <a:pt x="15813" y="145102"/>
                  </a:lnTo>
                  <a:lnTo>
                    <a:pt x="20021" y="207040"/>
                  </a:lnTo>
                  <a:lnTo>
                    <a:pt x="20750" y="266456"/>
                  </a:lnTo>
                  <a:lnTo>
                    <a:pt x="20921" y="311837"/>
                  </a:lnTo>
                  <a:lnTo>
                    <a:pt x="14964" y="375243"/>
                  </a:lnTo>
                  <a:lnTo>
                    <a:pt x="16388" y="431614"/>
                  </a:lnTo>
                  <a:lnTo>
                    <a:pt x="4064" y="491106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748767" y="223204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847220" y="1779316"/>
              <a:ext cx="278305" cy="450299"/>
            </a:xfrm>
            <a:custGeom>
              <a:avLst/>
              <a:gdLst/>
              <a:ahLst/>
              <a:cxnLst/>
              <a:rect l="0" t="0" r="0" b="0"/>
              <a:pathLst>
                <a:path w="278305" h="450299">
                  <a:moveTo>
                    <a:pt x="196345" y="0"/>
                  </a:moveTo>
                  <a:lnTo>
                    <a:pt x="158867" y="8333"/>
                  </a:lnTo>
                  <a:lnTo>
                    <a:pt x="107443" y="10094"/>
                  </a:lnTo>
                  <a:lnTo>
                    <a:pt x="46597" y="2138"/>
                  </a:lnTo>
                  <a:lnTo>
                    <a:pt x="33342" y="1425"/>
                  </a:lnTo>
                  <a:lnTo>
                    <a:pt x="23335" y="4460"/>
                  </a:lnTo>
                  <a:lnTo>
                    <a:pt x="15495" y="9992"/>
                  </a:lnTo>
                  <a:lnTo>
                    <a:pt x="9097" y="17190"/>
                  </a:lnTo>
                  <a:lnTo>
                    <a:pt x="1989" y="37665"/>
                  </a:lnTo>
                  <a:lnTo>
                    <a:pt x="0" y="61194"/>
                  </a:lnTo>
                  <a:lnTo>
                    <a:pt x="11290" y="115553"/>
                  </a:lnTo>
                  <a:lnTo>
                    <a:pt x="19681" y="176755"/>
                  </a:lnTo>
                  <a:lnTo>
                    <a:pt x="22416" y="188026"/>
                  </a:lnTo>
                  <a:lnTo>
                    <a:pt x="26580" y="193201"/>
                  </a:lnTo>
                  <a:lnTo>
                    <a:pt x="31695" y="194311"/>
                  </a:lnTo>
                  <a:lnTo>
                    <a:pt x="73060" y="184079"/>
                  </a:lnTo>
                  <a:lnTo>
                    <a:pt x="123942" y="191212"/>
                  </a:lnTo>
                  <a:lnTo>
                    <a:pt x="183431" y="208454"/>
                  </a:lnTo>
                  <a:lnTo>
                    <a:pt x="208636" y="227230"/>
                  </a:lnTo>
                  <a:lnTo>
                    <a:pt x="251173" y="277572"/>
                  </a:lnTo>
                  <a:lnTo>
                    <a:pt x="272917" y="326888"/>
                  </a:lnTo>
                  <a:lnTo>
                    <a:pt x="278304" y="363707"/>
                  </a:lnTo>
                  <a:lnTo>
                    <a:pt x="273325" y="387425"/>
                  </a:lnTo>
                  <a:lnTo>
                    <a:pt x="256654" y="431248"/>
                  </a:lnTo>
                  <a:lnTo>
                    <a:pt x="248249" y="438407"/>
                  </a:lnTo>
                  <a:lnTo>
                    <a:pt x="223312" y="446361"/>
                  </a:lnTo>
                  <a:lnTo>
                    <a:pt x="168050" y="450298"/>
                  </a:lnTo>
                  <a:lnTo>
                    <a:pt x="127260" y="442777"/>
                  </a:lnTo>
                  <a:lnTo>
                    <a:pt x="84562" y="426107"/>
                  </a:lnTo>
                  <a:lnTo>
                    <a:pt x="59474" y="4211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179419" y="1810901"/>
              <a:ext cx="270684" cy="395623"/>
            </a:xfrm>
            <a:custGeom>
              <a:avLst/>
              <a:gdLst/>
              <a:ahLst/>
              <a:cxnLst/>
              <a:rect l="0" t="0" r="0" b="0"/>
              <a:pathLst>
                <a:path w="270684" h="395623">
                  <a:moveTo>
                    <a:pt x="211586" y="0"/>
                  </a:moveTo>
                  <a:lnTo>
                    <a:pt x="152969" y="0"/>
                  </a:lnTo>
                  <a:lnTo>
                    <a:pt x="98795" y="0"/>
                  </a:lnTo>
                  <a:lnTo>
                    <a:pt x="43033" y="0"/>
                  </a:lnTo>
                  <a:lnTo>
                    <a:pt x="29028" y="0"/>
                  </a:lnTo>
                  <a:lnTo>
                    <a:pt x="18521" y="3510"/>
                  </a:lnTo>
                  <a:lnTo>
                    <a:pt x="3727" y="16768"/>
                  </a:lnTo>
                  <a:lnTo>
                    <a:pt x="483" y="25217"/>
                  </a:lnTo>
                  <a:lnTo>
                    <a:pt x="0" y="43963"/>
                  </a:lnTo>
                  <a:lnTo>
                    <a:pt x="12335" y="98120"/>
                  </a:lnTo>
                  <a:lnTo>
                    <a:pt x="20150" y="151573"/>
                  </a:lnTo>
                  <a:lnTo>
                    <a:pt x="24300" y="159540"/>
                  </a:lnTo>
                  <a:lnTo>
                    <a:pt x="30577" y="163682"/>
                  </a:lnTo>
                  <a:lnTo>
                    <a:pt x="46909" y="165165"/>
                  </a:lnTo>
                  <a:lnTo>
                    <a:pt x="101859" y="159112"/>
                  </a:lnTo>
                  <a:lnTo>
                    <a:pt x="142160" y="163868"/>
                  </a:lnTo>
                  <a:lnTo>
                    <a:pt x="189293" y="184361"/>
                  </a:lnTo>
                  <a:lnTo>
                    <a:pt x="237419" y="217835"/>
                  </a:lnTo>
                  <a:lnTo>
                    <a:pt x="260054" y="244308"/>
                  </a:lnTo>
                  <a:lnTo>
                    <a:pt x="268222" y="267289"/>
                  </a:lnTo>
                  <a:lnTo>
                    <a:pt x="270683" y="293100"/>
                  </a:lnTo>
                  <a:lnTo>
                    <a:pt x="264321" y="332770"/>
                  </a:lnTo>
                  <a:lnTo>
                    <a:pt x="254131" y="356128"/>
                  </a:lnTo>
                  <a:lnTo>
                    <a:pt x="229652" y="383420"/>
                  </a:lnTo>
                  <a:lnTo>
                    <a:pt x="207137" y="392677"/>
                  </a:lnTo>
                  <a:lnTo>
                    <a:pt x="181533" y="395622"/>
                  </a:lnTo>
                  <a:lnTo>
                    <a:pt x="118649" y="384995"/>
                  </a:lnTo>
                  <a:lnTo>
                    <a:pt x="85244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7556113" y="1731720"/>
            <a:ext cx="600719" cy="449926"/>
            <a:chOff x="7556113" y="1731720"/>
            <a:chExt cx="600719" cy="449926"/>
          </a:xfrm>
        </p:grpSpPr>
        <p:sp>
          <p:nvSpPr>
            <p:cNvPr id="76" name="Freeform 75"/>
            <p:cNvSpPr/>
            <p:nvPr/>
          </p:nvSpPr>
          <p:spPr>
            <a:xfrm>
              <a:off x="7556113" y="1731720"/>
              <a:ext cx="213919" cy="449926"/>
            </a:xfrm>
            <a:custGeom>
              <a:avLst/>
              <a:gdLst/>
              <a:ahLst/>
              <a:cxnLst/>
              <a:rect l="0" t="0" r="0" b="0"/>
              <a:pathLst>
                <a:path w="213919" h="449926">
                  <a:moveTo>
                    <a:pt x="213918" y="68653"/>
                  </a:moveTo>
                  <a:lnTo>
                    <a:pt x="189872" y="86633"/>
                  </a:lnTo>
                  <a:lnTo>
                    <a:pt x="169619" y="114145"/>
                  </a:lnTo>
                  <a:lnTo>
                    <a:pt x="147874" y="172765"/>
                  </a:lnTo>
                  <a:lnTo>
                    <a:pt x="133326" y="224225"/>
                  </a:lnTo>
                  <a:lnTo>
                    <a:pt x="119186" y="276331"/>
                  </a:lnTo>
                  <a:lnTo>
                    <a:pt x="103957" y="331484"/>
                  </a:lnTo>
                  <a:lnTo>
                    <a:pt x="113375" y="390047"/>
                  </a:lnTo>
                  <a:lnTo>
                    <a:pt x="123036" y="425143"/>
                  </a:lnTo>
                  <a:lnTo>
                    <a:pt x="128764" y="433825"/>
                  </a:lnTo>
                  <a:lnTo>
                    <a:pt x="144486" y="446591"/>
                  </a:lnTo>
                  <a:lnTo>
                    <a:pt x="163172" y="449925"/>
                  </a:lnTo>
                  <a:lnTo>
                    <a:pt x="173068" y="449176"/>
                  </a:lnTo>
                  <a:lnTo>
                    <a:pt x="180835" y="445167"/>
                  </a:lnTo>
                  <a:lnTo>
                    <a:pt x="192586" y="431355"/>
                  </a:lnTo>
                  <a:lnTo>
                    <a:pt x="200188" y="398258"/>
                  </a:lnTo>
                  <a:lnTo>
                    <a:pt x="194351" y="339087"/>
                  </a:lnTo>
                  <a:lnTo>
                    <a:pt x="178558" y="280174"/>
                  </a:lnTo>
                  <a:lnTo>
                    <a:pt x="165446" y="261708"/>
                  </a:lnTo>
                  <a:lnTo>
                    <a:pt x="104117" y="202152"/>
                  </a:lnTo>
                  <a:lnTo>
                    <a:pt x="46122" y="152889"/>
                  </a:lnTo>
                  <a:lnTo>
                    <a:pt x="17516" y="119217"/>
                  </a:lnTo>
                  <a:lnTo>
                    <a:pt x="1957" y="89094"/>
                  </a:lnTo>
                  <a:lnTo>
                    <a:pt x="0" y="68379"/>
                  </a:lnTo>
                  <a:lnTo>
                    <a:pt x="4199" y="48644"/>
                  </a:lnTo>
                  <a:lnTo>
                    <a:pt x="25959" y="16910"/>
                  </a:lnTo>
                  <a:lnTo>
                    <a:pt x="32461" y="9591"/>
                  </a:lnTo>
                  <a:lnTo>
                    <a:pt x="55282" y="1459"/>
                  </a:lnTo>
                  <a:lnTo>
                    <a:pt x="97895" y="0"/>
                  </a:lnTo>
                  <a:lnTo>
                    <a:pt x="123747" y="5385"/>
                  </a:lnTo>
                  <a:lnTo>
                    <a:pt x="151456" y="21571"/>
                  </a:lnTo>
                  <a:lnTo>
                    <a:pt x="182333" y="47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885845" y="1755250"/>
              <a:ext cx="270987" cy="380085"/>
            </a:xfrm>
            <a:custGeom>
              <a:avLst/>
              <a:gdLst/>
              <a:ahLst/>
              <a:cxnLst/>
              <a:rect l="0" t="0" r="0" b="0"/>
              <a:pathLst>
                <a:path w="270987" h="380085">
                  <a:moveTo>
                    <a:pt x="0" y="97765"/>
                  </a:moveTo>
                  <a:lnTo>
                    <a:pt x="19128" y="45060"/>
                  </a:lnTo>
                  <a:lnTo>
                    <a:pt x="30338" y="29107"/>
                  </a:lnTo>
                  <a:lnTo>
                    <a:pt x="46238" y="17338"/>
                  </a:lnTo>
                  <a:lnTo>
                    <a:pt x="85042" y="250"/>
                  </a:lnTo>
                  <a:lnTo>
                    <a:pt x="95299" y="0"/>
                  </a:lnTo>
                  <a:lnTo>
                    <a:pt x="116054" y="5961"/>
                  </a:lnTo>
                  <a:lnTo>
                    <a:pt x="141881" y="22471"/>
                  </a:lnTo>
                  <a:lnTo>
                    <a:pt x="150796" y="41684"/>
                  </a:lnTo>
                  <a:lnTo>
                    <a:pt x="156519" y="92147"/>
                  </a:lnTo>
                  <a:lnTo>
                    <a:pt x="151062" y="113205"/>
                  </a:lnTo>
                  <a:lnTo>
                    <a:pt x="128495" y="145789"/>
                  </a:lnTo>
                  <a:lnTo>
                    <a:pt x="127777" y="148498"/>
                  </a:lnTo>
                  <a:lnTo>
                    <a:pt x="130808" y="147965"/>
                  </a:lnTo>
                  <a:lnTo>
                    <a:pt x="136338" y="145270"/>
                  </a:lnTo>
                  <a:lnTo>
                    <a:pt x="166478" y="141476"/>
                  </a:lnTo>
                  <a:lnTo>
                    <a:pt x="188633" y="146828"/>
                  </a:lnTo>
                  <a:lnTo>
                    <a:pt x="217718" y="162995"/>
                  </a:lnTo>
                  <a:lnTo>
                    <a:pt x="248506" y="189419"/>
                  </a:lnTo>
                  <a:lnTo>
                    <a:pt x="264444" y="215779"/>
                  </a:lnTo>
                  <a:lnTo>
                    <a:pt x="270986" y="251405"/>
                  </a:lnTo>
                  <a:lnTo>
                    <a:pt x="267335" y="291597"/>
                  </a:lnTo>
                  <a:lnTo>
                    <a:pt x="253255" y="327552"/>
                  </a:lnTo>
                  <a:lnTo>
                    <a:pt x="228676" y="354843"/>
                  </a:lnTo>
                  <a:lnTo>
                    <a:pt x="199167" y="372158"/>
                  </a:lnTo>
                  <a:lnTo>
                    <a:pt x="149349" y="380084"/>
                  </a:lnTo>
                  <a:lnTo>
                    <a:pt x="97567" y="378530"/>
                  </a:lnTo>
                  <a:lnTo>
                    <a:pt x="42113" y="3715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9" name="Freeform 78"/>
          <p:cNvSpPr/>
          <p:nvPr/>
        </p:nvSpPr>
        <p:spPr>
          <a:xfrm>
            <a:off x="7861331" y="1600331"/>
            <a:ext cx="235085" cy="38314"/>
          </a:xfrm>
          <a:custGeom>
            <a:avLst/>
            <a:gdLst/>
            <a:ahLst/>
            <a:cxnLst/>
            <a:rect l="0" t="0" r="0" b="0"/>
            <a:pathLst>
              <a:path w="235085" h="38314">
                <a:moveTo>
                  <a:pt x="150855" y="21057"/>
                </a:moveTo>
                <a:lnTo>
                  <a:pt x="113377" y="29391"/>
                </a:lnTo>
                <a:lnTo>
                  <a:pt x="56709" y="37362"/>
                </a:lnTo>
                <a:lnTo>
                  <a:pt x="14105" y="36193"/>
                </a:lnTo>
                <a:lnTo>
                  <a:pt x="0" y="38313"/>
                </a:lnTo>
                <a:lnTo>
                  <a:pt x="1152" y="37240"/>
                </a:lnTo>
                <a:lnTo>
                  <a:pt x="5429" y="35355"/>
                </a:lnTo>
                <a:lnTo>
                  <a:pt x="66261" y="26328"/>
                </a:lnTo>
                <a:lnTo>
                  <a:pt x="117075" y="22098"/>
                </a:lnTo>
                <a:lnTo>
                  <a:pt x="180534" y="15605"/>
                </a:lnTo>
                <a:lnTo>
                  <a:pt x="235084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 79"/>
          <p:cNvSpPr/>
          <p:nvPr/>
        </p:nvSpPr>
        <p:spPr>
          <a:xfrm>
            <a:off x="6060960" y="1316279"/>
            <a:ext cx="2686099" cy="1250501"/>
          </a:xfrm>
          <a:custGeom>
            <a:avLst/>
            <a:gdLst/>
            <a:ahLst/>
            <a:cxnLst/>
            <a:rect l="0" t="0" r="0" b="0"/>
            <a:pathLst>
              <a:path w="2686099" h="1250501">
                <a:moveTo>
                  <a:pt x="1382687" y="84011"/>
                </a:moveTo>
                <a:lnTo>
                  <a:pt x="1333135" y="54702"/>
                </a:lnTo>
                <a:lnTo>
                  <a:pt x="1282608" y="45691"/>
                </a:lnTo>
                <a:lnTo>
                  <a:pt x="1228772" y="37432"/>
                </a:lnTo>
                <a:lnTo>
                  <a:pt x="1174990" y="24160"/>
                </a:lnTo>
                <a:lnTo>
                  <a:pt x="1118093" y="13394"/>
                </a:lnTo>
                <a:lnTo>
                  <a:pt x="1062133" y="8105"/>
                </a:lnTo>
                <a:lnTo>
                  <a:pt x="1001304" y="1427"/>
                </a:lnTo>
                <a:lnTo>
                  <a:pt x="944227" y="7343"/>
                </a:lnTo>
                <a:lnTo>
                  <a:pt x="884774" y="12844"/>
                </a:lnTo>
                <a:lnTo>
                  <a:pt x="822639" y="19260"/>
                </a:lnTo>
                <a:lnTo>
                  <a:pt x="765307" y="28933"/>
                </a:lnTo>
                <a:lnTo>
                  <a:pt x="705802" y="42109"/>
                </a:lnTo>
                <a:lnTo>
                  <a:pt x="643658" y="55977"/>
                </a:lnTo>
                <a:lnTo>
                  <a:pt x="594917" y="66476"/>
                </a:lnTo>
                <a:lnTo>
                  <a:pt x="533281" y="88909"/>
                </a:lnTo>
                <a:lnTo>
                  <a:pt x="484354" y="108989"/>
                </a:lnTo>
                <a:lnTo>
                  <a:pt x="422187" y="136735"/>
                </a:lnTo>
                <a:lnTo>
                  <a:pt x="359518" y="164745"/>
                </a:lnTo>
                <a:lnTo>
                  <a:pt x="303248" y="193978"/>
                </a:lnTo>
                <a:lnTo>
                  <a:pt x="240678" y="242555"/>
                </a:lnTo>
                <a:lnTo>
                  <a:pt x="183176" y="286329"/>
                </a:lnTo>
                <a:lnTo>
                  <a:pt x="154191" y="319432"/>
                </a:lnTo>
                <a:lnTo>
                  <a:pt x="108962" y="377922"/>
                </a:lnTo>
                <a:lnTo>
                  <a:pt x="70626" y="436924"/>
                </a:lnTo>
                <a:lnTo>
                  <a:pt x="38224" y="497076"/>
                </a:lnTo>
                <a:lnTo>
                  <a:pt x="17911" y="556730"/>
                </a:lnTo>
                <a:lnTo>
                  <a:pt x="0" y="615885"/>
                </a:lnTo>
                <a:lnTo>
                  <a:pt x="611" y="667812"/>
                </a:lnTo>
                <a:lnTo>
                  <a:pt x="11298" y="724195"/>
                </a:lnTo>
                <a:lnTo>
                  <a:pt x="28129" y="787532"/>
                </a:lnTo>
                <a:lnTo>
                  <a:pt x="53916" y="841814"/>
                </a:lnTo>
                <a:lnTo>
                  <a:pt x="75294" y="884127"/>
                </a:lnTo>
                <a:lnTo>
                  <a:pt x="122874" y="947151"/>
                </a:lnTo>
                <a:lnTo>
                  <a:pt x="183369" y="1008106"/>
                </a:lnTo>
                <a:lnTo>
                  <a:pt x="245691" y="1055540"/>
                </a:lnTo>
                <a:lnTo>
                  <a:pt x="277219" y="1078840"/>
                </a:lnTo>
                <a:lnTo>
                  <a:pt x="338247" y="1109463"/>
                </a:lnTo>
                <a:lnTo>
                  <a:pt x="393283" y="1133875"/>
                </a:lnTo>
                <a:lnTo>
                  <a:pt x="456000" y="1154015"/>
                </a:lnTo>
                <a:lnTo>
                  <a:pt x="512599" y="1171488"/>
                </a:lnTo>
                <a:lnTo>
                  <a:pt x="574169" y="1191534"/>
                </a:lnTo>
                <a:lnTo>
                  <a:pt x="632561" y="1199523"/>
                </a:lnTo>
                <a:lnTo>
                  <a:pt x="682096" y="1207940"/>
                </a:lnTo>
                <a:lnTo>
                  <a:pt x="733818" y="1217842"/>
                </a:lnTo>
                <a:lnTo>
                  <a:pt x="787357" y="1227016"/>
                </a:lnTo>
                <a:lnTo>
                  <a:pt x="845985" y="1231424"/>
                </a:lnTo>
                <a:lnTo>
                  <a:pt x="900921" y="1238449"/>
                </a:lnTo>
                <a:lnTo>
                  <a:pt x="954242" y="1241050"/>
                </a:lnTo>
                <a:lnTo>
                  <a:pt x="1008256" y="1242991"/>
                </a:lnTo>
                <a:lnTo>
                  <a:pt x="1067024" y="1249285"/>
                </a:lnTo>
                <a:lnTo>
                  <a:pt x="1123171" y="1250500"/>
                </a:lnTo>
                <a:lnTo>
                  <a:pt x="1182571" y="1245141"/>
                </a:lnTo>
                <a:lnTo>
                  <a:pt x="1238906" y="1243033"/>
                </a:lnTo>
                <a:lnTo>
                  <a:pt x="1299531" y="1242409"/>
                </a:lnTo>
                <a:lnTo>
                  <a:pt x="1360779" y="1241054"/>
                </a:lnTo>
                <a:lnTo>
                  <a:pt x="1416491" y="1234933"/>
                </a:lnTo>
                <a:lnTo>
                  <a:pt x="1471212" y="1231430"/>
                </a:lnTo>
                <a:lnTo>
                  <a:pt x="1530189" y="1223503"/>
                </a:lnTo>
                <a:lnTo>
                  <a:pt x="1585229" y="1213745"/>
                </a:lnTo>
                <a:lnTo>
                  <a:pt x="1639752" y="1203445"/>
                </a:lnTo>
                <a:lnTo>
                  <a:pt x="1698671" y="1191814"/>
                </a:lnTo>
                <a:lnTo>
                  <a:pt x="1753693" y="1175240"/>
                </a:lnTo>
                <a:lnTo>
                  <a:pt x="1808210" y="1162400"/>
                </a:lnTo>
                <a:lnTo>
                  <a:pt x="1867127" y="1150017"/>
                </a:lnTo>
                <a:lnTo>
                  <a:pt x="1922148" y="1132050"/>
                </a:lnTo>
                <a:lnTo>
                  <a:pt x="1976666" y="1111909"/>
                </a:lnTo>
                <a:lnTo>
                  <a:pt x="2035583" y="1091123"/>
                </a:lnTo>
                <a:lnTo>
                  <a:pt x="2089435" y="1070146"/>
                </a:lnTo>
                <a:lnTo>
                  <a:pt x="2136717" y="1049113"/>
                </a:lnTo>
                <a:lnTo>
                  <a:pt x="2187251" y="1028063"/>
                </a:lnTo>
                <a:lnTo>
                  <a:pt x="2239269" y="1007008"/>
                </a:lnTo>
                <a:lnTo>
                  <a:pt x="2290556" y="985952"/>
                </a:lnTo>
                <a:lnTo>
                  <a:pt x="2353520" y="954756"/>
                </a:lnTo>
                <a:lnTo>
                  <a:pt x="2416347" y="920735"/>
                </a:lnTo>
                <a:lnTo>
                  <a:pt x="2479630" y="876036"/>
                </a:lnTo>
                <a:lnTo>
                  <a:pt x="2539697" y="830462"/>
                </a:lnTo>
                <a:lnTo>
                  <a:pt x="2595489" y="768269"/>
                </a:lnTo>
                <a:lnTo>
                  <a:pt x="2631722" y="705184"/>
                </a:lnTo>
                <a:lnTo>
                  <a:pt x="2662546" y="642020"/>
                </a:lnTo>
                <a:lnTo>
                  <a:pt x="2681056" y="589378"/>
                </a:lnTo>
                <a:lnTo>
                  <a:pt x="2686098" y="541025"/>
                </a:lnTo>
                <a:lnTo>
                  <a:pt x="2684158" y="499258"/>
                </a:lnTo>
                <a:lnTo>
                  <a:pt x="2678227" y="459248"/>
                </a:lnTo>
                <a:lnTo>
                  <a:pt x="2648762" y="400522"/>
                </a:lnTo>
                <a:lnTo>
                  <a:pt x="2607427" y="342342"/>
                </a:lnTo>
                <a:lnTo>
                  <a:pt x="2550728" y="283624"/>
                </a:lnTo>
                <a:lnTo>
                  <a:pt x="2495506" y="239686"/>
                </a:lnTo>
                <a:lnTo>
                  <a:pt x="2441924" y="204969"/>
                </a:lnTo>
                <a:lnTo>
                  <a:pt x="2379044" y="175581"/>
                </a:lnTo>
                <a:lnTo>
                  <a:pt x="2332361" y="154296"/>
                </a:lnTo>
                <a:lnTo>
                  <a:pt x="2275115" y="133172"/>
                </a:lnTo>
                <a:lnTo>
                  <a:pt x="2214869" y="112095"/>
                </a:lnTo>
                <a:lnTo>
                  <a:pt x="2158284" y="92202"/>
                </a:lnTo>
                <a:lnTo>
                  <a:pt x="2097585" y="77209"/>
                </a:lnTo>
                <a:lnTo>
                  <a:pt x="2035146" y="59639"/>
                </a:lnTo>
                <a:lnTo>
                  <a:pt x="1972192" y="46504"/>
                </a:lnTo>
                <a:lnTo>
                  <a:pt x="1930128" y="38875"/>
                </a:lnTo>
                <a:lnTo>
                  <a:pt x="1884917" y="31585"/>
                </a:lnTo>
                <a:lnTo>
                  <a:pt x="1837528" y="24446"/>
                </a:lnTo>
                <a:lnTo>
                  <a:pt x="1789170" y="17373"/>
                </a:lnTo>
                <a:lnTo>
                  <a:pt x="1740381" y="13450"/>
                </a:lnTo>
                <a:lnTo>
                  <a:pt x="1691401" y="10536"/>
                </a:lnTo>
                <a:lnTo>
                  <a:pt x="1642336" y="5342"/>
                </a:lnTo>
                <a:lnTo>
                  <a:pt x="1593234" y="2253"/>
                </a:lnTo>
                <a:lnTo>
                  <a:pt x="1542944" y="881"/>
                </a:lnTo>
                <a:lnTo>
                  <a:pt x="1489397" y="271"/>
                </a:lnTo>
                <a:lnTo>
                  <a:pt x="1437524" y="0"/>
                </a:lnTo>
                <a:lnTo>
                  <a:pt x="1387172" y="1049"/>
                </a:lnTo>
                <a:lnTo>
                  <a:pt x="1337497" y="5415"/>
                </a:lnTo>
                <a:lnTo>
                  <a:pt x="1285004" y="8135"/>
                </a:lnTo>
                <a:lnTo>
                  <a:pt x="1231648" y="10514"/>
                </a:lnTo>
                <a:lnTo>
                  <a:pt x="1180638" y="15471"/>
                </a:lnTo>
                <a:lnTo>
                  <a:pt x="1124432" y="21573"/>
                </a:lnTo>
                <a:lnTo>
                  <a:pt x="1061671" y="28466"/>
                </a:lnTo>
                <a:lnTo>
                  <a:pt x="1035247" y="3136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863336" y="505367"/>
            <a:ext cx="2918567" cy="547483"/>
            <a:chOff x="863336" y="505367"/>
            <a:chExt cx="2918567" cy="547483"/>
          </a:xfrm>
        </p:grpSpPr>
        <p:sp>
          <p:nvSpPr>
            <p:cNvPr id="2" name="Freeform 1"/>
            <p:cNvSpPr/>
            <p:nvPr/>
          </p:nvSpPr>
          <p:spPr>
            <a:xfrm>
              <a:off x="863336" y="505367"/>
              <a:ext cx="31026" cy="515898"/>
            </a:xfrm>
            <a:custGeom>
              <a:avLst/>
              <a:gdLst/>
              <a:ahLst/>
              <a:cxnLst/>
              <a:rect l="0" t="0" r="0" b="0"/>
              <a:pathLst>
                <a:path w="31026" h="515898">
                  <a:moveTo>
                    <a:pt x="21057" y="0"/>
                  </a:moveTo>
                  <a:lnTo>
                    <a:pt x="11992" y="58617"/>
                  </a:lnTo>
                  <a:lnTo>
                    <a:pt x="10818" y="112791"/>
                  </a:lnTo>
                  <a:lnTo>
                    <a:pt x="13706" y="165433"/>
                  </a:lnTo>
                  <a:lnTo>
                    <a:pt x="25194" y="226741"/>
                  </a:lnTo>
                  <a:lnTo>
                    <a:pt x="29692" y="280352"/>
                  </a:lnTo>
                  <a:lnTo>
                    <a:pt x="31025" y="333282"/>
                  </a:lnTo>
                  <a:lnTo>
                    <a:pt x="25830" y="386009"/>
                  </a:lnTo>
                  <a:lnTo>
                    <a:pt x="22000" y="447823"/>
                  </a:lnTo>
                  <a:lnTo>
                    <a:pt x="18997" y="487408"/>
                  </a:lnTo>
                  <a:lnTo>
                    <a:pt x="0" y="5158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52849" y="554904"/>
              <a:ext cx="305328" cy="472082"/>
            </a:xfrm>
            <a:custGeom>
              <a:avLst/>
              <a:gdLst/>
              <a:ahLst/>
              <a:cxnLst/>
              <a:rect l="0" t="0" r="0" b="0"/>
              <a:pathLst>
                <a:path w="305328" h="472082">
                  <a:moveTo>
                    <a:pt x="0" y="97862"/>
                  </a:moveTo>
                  <a:lnTo>
                    <a:pt x="19128" y="35604"/>
                  </a:lnTo>
                  <a:lnTo>
                    <a:pt x="30339" y="19109"/>
                  </a:lnTo>
                  <a:lnTo>
                    <a:pt x="46239" y="7099"/>
                  </a:lnTo>
                  <a:lnTo>
                    <a:pt x="55393" y="2258"/>
                  </a:lnTo>
                  <a:lnTo>
                    <a:pt x="74922" y="0"/>
                  </a:lnTo>
                  <a:lnTo>
                    <a:pt x="95300" y="4065"/>
                  </a:lnTo>
                  <a:lnTo>
                    <a:pt x="116055" y="13671"/>
                  </a:lnTo>
                  <a:lnTo>
                    <a:pt x="141882" y="37822"/>
                  </a:lnTo>
                  <a:lnTo>
                    <a:pt x="175601" y="87746"/>
                  </a:lnTo>
                  <a:lnTo>
                    <a:pt x="183330" y="110914"/>
                  </a:lnTo>
                  <a:lnTo>
                    <a:pt x="191411" y="170327"/>
                  </a:lnTo>
                  <a:lnTo>
                    <a:pt x="203926" y="221881"/>
                  </a:lnTo>
                  <a:lnTo>
                    <a:pt x="202022" y="274265"/>
                  </a:lnTo>
                  <a:lnTo>
                    <a:pt x="198289" y="313386"/>
                  </a:lnTo>
                  <a:lnTo>
                    <a:pt x="176400" y="367548"/>
                  </a:lnTo>
                  <a:lnTo>
                    <a:pt x="154930" y="423712"/>
                  </a:lnTo>
                  <a:lnTo>
                    <a:pt x="129260" y="460665"/>
                  </a:lnTo>
                  <a:lnTo>
                    <a:pt x="109311" y="469678"/>
                  </a:lnTo>
                  <a:lnTo>
                    <a:pt x="97441" y="472081"/>
                  </a:lnTo>
                  <a:lnTo>
                    <a:pt x="87188" y="471344"/>
                  </a:lnTo>
                  <a:lnTo>
                    <a:pt x="69556" y="464286"/>
                  </a:lnTo>
                  <a:lnTo>
                    <a:pt x="63918" y="456788"/>
                  </a:lnTo>
                  <a:lnTo>
                    <a:pt x="57654" y="435979"/>
                  </a:lnTo>
                  <a:lnTo>
                    <a:pt x="59717" y="403546"/>
                  </a:lnTo>
                  <a:lnTo>
                    <a:pt x="70995" y="385410"/>
                  </a:lnTo>
                  <a:lnTo>
                    <a:pt x="87705" y="370721"/>
                  </a:lnTo>
                  <a:lnTo>
                    <a:pt x="106831" y="360293"/>
                  </a:lnTo>
                  <a:lnTo>
                    <a:pt x="142918" y="353434"/>
                  </a:lnTo>
                  <a:lnTo>
                    <a:pt x="183246" y="356991"/>
                  </a:lnTo>
                  <a:lnTo>
                    <a:pt x="237625" y="377079"/>
                  </a:lnTo>
                  <a:lnTo>
                    <a:pt x="280255" y="400458"/>
                  </a:lnTo>
                  <a:lnTo>
                    <a:pt x="305327" y="4137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505575" y="100020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747730" y="536953"/>
              <a:ext cx="31587" cy="515897"/>
            </a:xfrm>
            <a:custGeom>
              <a:avLst/>
              <a:gdLst/>
              <a:ahLst/>
              <a:cxnLst/>
              <a:rect l="0" t="0" r="0" b="0"/>
              <a:pathLst>
                <a:path w="31587" h="515897">
                  <a:moveTo>
                    <a:pt x="0" y="0"/>
                  </a:moveTo>
                  <a:lnTo>
                    <a:pt x="0" y="58617"/>
                  </a:lnTo>
                  <a:lnTo>
                    <a:pt x="1170" y="118857"/>
                  </a:lnTo>
                  <a:lnTo>
                    <a:pt x="8333" y="176336"/>
                  </a:lnTo>
                  <a:lnTo>
                    <a:pt x="9878" y="227723"/>
                  </a:lnTo>
                  <a:lnTo>
                    <a:pt x="13455" y="278823"/>
                  </a:lnTo>
                  <a:lnTo>
                    <a:pt x="18805" y="335298"/>
                  </a:lnTo>
                  <a:lnTo>
                    <a:pt x="23509" y="385957"/>
                  </a:lnTo>
                  <a:lnTo>
                    <a:pt x="29990" y="444996"/>
                  </a:lnTo>
                  <a:lnTo>
                    <a:pt x="31376" y="503324"/>
                  </a:lnTo>
                  <a:lnTo>
                    <a:pt x="31586" y="515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979357" y="536953"/>
              <a:ext cx="42115" cy="463255"/>
            </a:xfrm>
            <a:custGeom>
              <a:avLst/>
              <a:gdLst/>
              <a:ahLst/>
              <a:cxnLst/>
              <a:rect l="0" t="0" r="0" b="0"/>
              <a:pathLst>
                <a:path w="42115" h="463255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9065" y="152804"/>
                  </a:lnTo>
                  <a:lnTo>
                    <a:pt x="11409" y="214714"/>
                  </a:lnTo>
                  <a:lnTo>
                    <a:pt x="18805" y="265071"/>
                  </a:lnTo>
                  <a:lnTo>
                    <a:pt x="26201" y="314142"/>
                  </a:lnTo>
                  <a:lnTo>
                    <a:pt x="29990" y="363701"/>
                  </a:lnTo>
                  <a:lnTo>
                    <a:pt x="38506" y="424178"/>
                  </a:lnTo>
                  <a:lnTo>
                    <a:pt x="42114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210984" y="543689"/>
              <a:ext cx="284270" cy="473721"/>
            </a:xfrm>
            <a:custGeom>
              <a:avLst/>
              <a:gdLst/>
              <a:ahLst/>
              <a:cxnLst/>
              <a:rect l="0" t="0" r="0" b="0"/>
              <a:pathLst>
                <a:path w="284270" h="473721">
                  <a:moveTo>
                    <a:pt x="0" y="56435"/>
                  </a:moveTo>
                  <a:lnTo>
                    <a:pt x="5589" y="34078"/>
                  </a:lnTo>
                  <a:lnTo>
                    <a:pt x="10745" y="26323"/>
                  </a:lnTo>
                  <a:lnTo>
                    <a:pt x="25833" y="14586"/>
                  </a:lnTo>
                  <a:lnTo>
                    <a:pt x="54057" y="1401"/>
                  </a:lnTo>
                  <a:lnTo>
                    <a:pt x="74328" y="0"/>
                  </a:lnTo>
                  <a:lnTo>
                    <a:pt x="95036" y="4447"/>
                  </a:lnTo>
                  <a:lnTo>
                    <a:pt x="126425" y="21274"/>
                  </a:lnTo>
                  <a:lnTo>
                    <a:pt x="165353" y="57808"/>
                  </a:lnTo>
                  <a:lnTo>
                    <a:pt x="195919" y="104409"/>
                  </a:lnTo>
                  <a:lnTo>
                    <a:pt x="206229" y="144869"/>
                  </a:lnTo>
                  <a:lnTo>
                    <a:pt x="209284" y="197671"/>
                  </a:lnTo>
                  <a:lnTo>
                    <a:pt x="210189" y="252181"/>
                  </a:lnTo>
                  <a:lnTo>
                    <a:pt x="204868" y="305376"/>
                  </a:lnTo>
                  <a:lnTo>
                    <a:pt x="195882" y="358183"/>
                  </a:lnTo>
                  <a:lnTo>
                    <a:pt x="182985" y="387077"/>
                  </a:lnTo>
                  <a:lnTo>
                    <a:pt x="142077" y="450060"/>
                  </a:lnTo>
                  <a:lnTo>
                    <a:pt x="118907" y="464566"/>
                  </a:lnTo>
                  <a:lnTo>
                    <a:pt x="79556" y="473720"/>
                  </a:lnTo>
                  <a:lnTo>
                    <a:pt x="55245" y="466503"/>
                  </a:lnTo>
                  <a:lnTo>
                    <a:pt x="43849" y="459665"/>
                  </a:lnTo>
                  <a:lnTo>
                    <a:pt x="36252" y="450427"/>
                  </a:lnTo>
                  <a:lnTo>
                    <a:pt x="27810" y="427685"/>
                  </a:lnTo>
                  <a:lnTo>
                    <a:pt x="27899" y="417409"/>
                  </a:lnTo>
                  <a:lnTo>
                    <a:pt x="34236" y="399751"/>
                  </a:lnTo>
                  <a:lnTo>
                    <a:pt x="51091" y="387225"/>
                  </a:lnTo>
                  <a:lnTo>
                    <a:pt x="94450" y="369651"/>
                  </a:lnTo>
                  <a:lnTo>
                    <a:pt x="152451" y="370555"/>
                  </a:lnTo>
                  <a:lnTo>
                    <a:pt x="207062" y="375067"/>
                  </a:lnTo>
                  <a:lnTo>
                    <a:pt x="267194" y="390471"/>
                  </a:lnTo>
                  <a:lnTo>
                    <a:pt x="284269" y="3933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590010" y="554483"/>
              <a:ext cx="273742" cy="441208"/>
            </a:xfrm>
            <a:custGeom>
              <a:avLst/>
              <a:gdLst/>
              <a:ahLst/>
              <a:cxnLst/>
              <a:rect l="0" t="0" r="0" b="0"/>
              <a:pathLst>
                <a:path w="273742" h="441208">
                  <a:moveTo>
                    <a:pt x="0" y="45641"/>
                  </a:moveTo>
                  <a:lnTo>
                    <a:pt x="37086" y="10894"/>
                  </a:lnTo>
                  <a:lnTo>
                    <a:pt x="55087" y="1732"/>
                  </a:lnTo>
                  <a:lnTo>
                    <a:pt x="77906" y="0"/>
                  </a:lnTo>
                  <a:lnTo>
                    <a:pt x="103645" y="4299"/>
                  </a:lnTo>
                  <a:lnTo>
                    <a:pt x="166622" y="32629"/>
                  </a:lnTo>
                  <a:lnTo>
                    <a:pt x="193909" y="52964"/>
                  </a:lnTo>
                  <a:lnTo>
                    <a:pt x="206285" y="73072"/>
                  </a:lnTo>
                  <a:lnTo>
                    <a:pt x="229351" y="124109"/>
                  </a:lnTo>
                  <a:lnTo>
                    <a:pt x="239626" y="179251"/>
                  </a:lnTo>
                  <a:lnTo>
                    <a:pt x="238536" y="238323"/>
                  </a:lnTo>
                  <a:lnTo>
                    <a:pt x="227403" y="294791"/>
                  </a:lnTo>
                  <a:lnTo>
                    <a:pt x="205533" y="348146"/>
                  </a:lnTo>
                  <a:lnTo>
                    <a:pt x="171764" y="406560"/>
                  </a:lnTo>
                  <a:lnTo>
                    <a:pt x="145260" y="430480"/>
                  </a:lnTo>
                  <a:lnTo>
                    <a:pt x="122271" y="438949"/>
                  </a:lnTo>
                  <a:lnTo>
                    <a:pt x="109590" y="441207"/>
                  </a:lnTo>
                  <a:lnTo>
                    <a:pt x="86141" y="437477"/>
                  </a:lnTo>
                  <a:lnTo>
                    <a:pt x="65191" y="426851"/>
                  </a:lnTo>
                  <a:lnTo>
                    <a:pt x="48081" y="410430"/>
                  </a:lnTo>
                  <a:lnTo>
                    <a:pt x="38917" y="388314"/>
                  </a:lnTo>
                  <a:lnTo>
                    <a:pt x="36473" y="375865"/>
                  </a:lnTo>
                  <a:lnTo>
                    <a:pt x="38353" y="365226"/>
                  </a:lnTo>
                  <a:lnTo>
                    <a:pt x="49801" y="347166"/>
                  </a:lnTo>
                  <a:lnTo>
                    <a:pt x="75977" y="329434"/>
                  </a:lnTo>
                  <a:lnTo>
                    <a:pt x="124669" y="314132"/>
                  </a:lnTo>
                  <a:lnTo>
                    <a:pt x="179347" y="309896"/>
                  </a:lnTo>
                  <a:lnTo>
                    <a:pt x="239647" y="301755"/>
                  </a:lnTo>
                  <a:lnTo>
                    <a:pt x="273741" y="2983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937450" y="540824"/>
              <a:ext cx="242157" cy="398753"/>
            </a:xfrm>
            <a:custGeom>
              <a:avLst/>
              <a:gdLst/>
              <a:ahLst/>
              <a:cxnLst/>
              <a:rect l="0" t="0" r="0" b="0"/>
              <a:pathLst>
                <a:path w="242157" h="398753">
                  <a:moveTo>
                    <a:pt x="0" y="59300"/>
                  </a:moveTo>
                  <a:lnTo>
                    <a:pt x="55088" y="9802"/>
                  </a:lnTo>
                  <a:lnTo>
                    <a:pt x="77906" y="2206"/>
                  </a:lnTo>
                  <a:lnTo>
                    <a:pt x="102475" y="0"/>
                  </a:lnTo>
                  <a:lnTo>
                    <a:pt x="125093" y="2918"/>
                  </a:lnTo>
                  <a:lnTo>
                    <a:pt x="157558" y="16728"/>
                  </a:lnTo>
                  <a:lnTo>
                    <a:pt x="183815" y="41227"/>
                  </a:lnTo>
                  <a:lnTo>
                    <a:pt x="217691" y="99612"/>
                  </a:lnTo>
                  <a:lnTo>
                    <a:pt x="225433" y="122840"/>
                  </a:lnTo>
                  <a:lnTo>
                    <a:pt x="233524" y="175879"/>
                  </a:lnTo>
                  <a:lnTo>
                    <a:pt x="237150" y="202360"/>
                  </a:lnTo>
                  <a:lnTo>
                    <a:pt x="229945" y="254195"/>
                  </a:lnTo>
                  <a:lnTo>
                    <a:pt x="217257" y="314477"/>
                  </a:lnTo>
                  <a:lnTo>
                    <a:pt x="181849" y="375913"/>
                  </a:lnTo>
                  <a:lnTo>
                    <a:pt x="165050" y="390310"/>
                  </a:lnTo>
                  <a:lnTo>
                    <a:pt x="155657" y="395787"/>
                  </a:lnTo>
                  <a:lnTo>
                    <a:pt x="132742" y="398752"/>
                  </a:lnTo>
                  <a:lnTo>
                    <a:pt x="109300" y="395001"/>
                  </a:lnTo>
                  <a:lnTo>
                    <a:pt x="91082" y="385535"/>
                  </a:lnTo>
                  <a:lnTo>
                    <a:pt x="67672" y="361463"/>
                  </a:lnTo>
                  <a:lnTo>
                    <a:pt x="65002" y="353159"/>
                  </a:lnTo>
                  <a:lnTo>
                    <a:pt x="65561" y="345283"/>
                  </a:lnTo>
                  <a:lnTo>
                    <a:pt x="68274" y="337693"/>
                  </a:lnTo>
                  <a:lnTo>
                    <a:pt x="80647" y="323020"/>
                  </a:lnTo>
                  <a:lnTo>
                    <a:pt x="88860" y="315832"/>
                  </a:lnTo>
                  <a:lnTo>
                    <a:pt x="97845" y="312209"/>
                  </a:lnTo>
                  <a:lnTo>
                    <a:pt x="158984" y="311782"/>
                  </a:lnTo>
                  <a:lnTo>
                    <a:pt x="202824" y="323103"/>
                  </a:lnTo>
                  <a:lnTo>
                    <a:pt x="242156" y="3435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421761" y="93703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548103" y="926507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10529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769202" y="94756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4864165" y="315854"/>
            <a:ext cx="2389970" cy="575566"/>
            <a:chOff x="4864165" y="315854"/>
            <a:chExt cx="2389970" cy="575566"/>
          </a:xfrm>
        </p:grpSpPr>
        <p:sp>
          <p:nvSpPr>
            <p:cNvPr id="14" name="Freeform 13"/>
            <p:cNvSpPr/>
            <p:nvPr/>
          </p:nvSpPr>
          <p:spPr>
            <a:xfrm>
              <a:off x="4864165" y="621181"/>
              <a:ext cx="242157" cy="42115"/>
            </a:xfrm>
            <a:custGeom>
              <a:avLst/>
              <a:gdLst/>
              <a:ahLst/>
              <a:cxnLst/>
              <a:rect l="0" t="0" r="0" b="0"/>
              <a:pathLst>
                <a:path w="242157" h="42115">
                  <a:moveTo>
                    <a:pt x="242156" y="0"/>
                  </a:moveTo>
                  <a:lnTo>
                    <a:pt x="179875" y="17958"/>
                  </a:lnTo>
                  <a:lnTo>
                    <a:pt x="122706" y="28547"/>
                  </a:lnTo>
                  <a:lnTo>
                    <a:pt x="61023" y="3657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937865" y="747523"/>
              <a:ext cx="221099" cy="42115"/>
            </a:xfrm>
            <a:custGeom>
              <a:avLst/>
              <a:gdLst/>
              <a:ahLst/>
              <a:cxnLst/>
              <a:rect l="0" t="0" r="0" b="0"/>
              <a:pathLst>
                <a:path w="221099" h="42115">
                  <a:moveTo>
                    <a:pt x="221098" y="0"/>
                  </a:moveTo>
                  <a:lnTo>
                    <a:pt x="165957" y="14654"/>
                  </a:lnTo>
                  <a:lnTo>
                    <a:pt x="115060" y="28198"/>
                  </a:lnTo>
                  <a:lnTo>
                    <a:pt x="54227" y="3901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653803" y="410611"/>
              <a:ext cx="20624" cy="463255"/>
            </a:xfrm>
            <a:custGeom>
              <a:avLst/>
              <a:gdLst/>
              <a:ahLst/>
              <a:cxnLst/>
              <a:rect l="0" t="0" r="0" b="0"/>
              <a:pathLst>
                <a:path w="20624" h="463255">
                  <a:moveTo>
                    <a:pt x="10528" y="0"/>
                  </a:moveTo>
                  <a:lnTo>
                    <a:pt x="10528" y="54144"/>
                  </a:lnTo>
                  <a:lnTo>
                    <a:pt x="10528" y="114680"/>
                  </a:lnTo>
                  <a:lnTo>
                    <a:pt x="16117" y="171240"/>
                  </a:lnTo>
                  <a:lnTo>
                    <a:pt x="19593" y="232452"/>
                  </a:lnTo>
                  <a:lnTo>
                    <a:pt x="20623" y="289453"/>
                  </a:lnTo>
                  <a:lnTo>
                    <a:pt x="15339" y="343387"/>
                  </a:lnTo>
                  <a:lnTo>
                    <a:pt x="16374" y="405608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801202" y="450526"/>
              <a:ext cx="284270" cy="440894"/>
            </a:xfrm>
            <a:custGeom>
              <a:avLst/>
              <a:gdLst/>
              <a:ahLst/>
              <a:cxnLst/>
              <a:rect l="0" t="0" r="0" b="0"/>
              <a:pathLst>
                <a:path w="284270" h="440894">
                  <a:moveTo>
                    <a:pt x="0" y="86427"/>
                  </a:moveTo>
                  <a:lnTo>
                    <a:pt x="0" y="64070"/>
                  </a:lnTo>
                  <a:lnTo>
                    <a:pt x="6239" y="46855"/>
                  </a:lnTo>
                  <a:lnTo>
                    <a:pt x="29308" y="16739"/>
                  </a:lnTo>
                  <a:lnTo>
                    <a:pt x="60676" y="918"/>
                  </a:lnTo>
                  <a:lnTo>
                    <a:pt x="105196" y="0"/>
                  </a:lnTo>
                  <a:lnTo>
                    <a:pt x="144252" y="12726"/>
                  </a:lnTo>
                  <a:lnTo>
                    <a:pt x="172463" y="31314"/>
                  </a:lnTo>
                  <a:lnTo>
                    <a:pt x="195639" y="62818"/>
                  </a:lnTo>
                  <a:lnTo>
                    <a:pt x="223262" y="123791"/>
                  </a:lnTo>
                  <a:lnTo>
                    <a:pt x="237207" y="173667"/>
                  </a:lnTo>
                  <a:lnTo>
                    <a:pt x="246408" y="217431"/>
                  </a:lnTo>
                  <a:lnTo>
                    <a:pt x="240223" y="270492"/>
                  </a:lnTo>
                  <a:lnTo>
                    <a:pt x="227735" y="331016"/>
                  </a:lnTo>
                  <a:lnTo>
                    <a:pt x="205599" y="386861"/>
                  </a:lnTo>
                  <a:lnTo>
                    <a:pt x="192372" y="410636"/>
                  </a:lnTo>
                  <a:lnTo>
                    <a:pt x="175576" y="426662"/>
                  </a:lnTo>
                  <a:lnTo>
                    <a:pt x="155242" y="436514"/>
                  </a:lnTo>
                  <a:lnTo>
                    <a:pt x="130608" y="440893"/>
                  </a:lnTo>
                  <a:lnTo>
                    <a:pt x="107181" y="436600"/>
                  </a:lnTo>
                  <a:lnTo>
                    <a:pt x="77381" y="421029"/>
                  </a:lnTo>
                  <a:lnTo>
                    <a:pt x="69135" y="414780"/>
                  </a:lnTo>
                  <a:lnTo>
                    <a:pt x="64807" y="405934"/>
                  </a:lnTo>
                  <a:lnTo>
                    <a:pt x="63118" y="383628"/>
                  </a:lnTo>
                  <a:lnTo>
                    <a:pt x="74333" y="350351"/>
                  </a:lnTo>
                  <a:lnTo>
                    <a:pt x="89190" y="335138"/>
                  </a:lnTo>
                  <a:lnTo>
                    <a:pt x="120403" y="319996"/>
                  </a:lnTo>
                  <a:lnTo>
                    <a:pt x="144759" y="314238"/>
                  </a:lnTo>
                  <a:lnTo>
                    <a:pt x="167282" y="315578"/>
                  </a:lnTo>
                  <a:lnTo>
                    <a:pt x="210338" y="334376"/>
                  </a:lnTo>
                  <a:lnTo>
                    <a:pt x="269684" y="378239"/>
                  </a:lnTo>
                  <a:lnTo>
                    <a:pt x="284269" y="3917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243399" y="84227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443440" y="473782"/>
              <a:ext cx="31587" cy="389555"/>
            </a:xfrm>
            <a:custGeom>
              <a:avLst/>
              <a:gdLst/>
              <a:ahLst/>
              <a:cxnLst/>
              <a:rect l="0" t="0" r="0" b="0"/>
              <a:pathLst>
                <a:path w="31587" h="389555">
                  <a:moveTo>
                    <a:pt x="0" y="0"/>
                  </a:moveTo>
                  <a:lnTo>
                    <a:pt x="3120" y="42692"/>
                  </a:lnTo>
                  <a:lnTo>
                    <a:pt x="9066" y="95520"/>
                  </a:lnTo>
                  <a:lnTo>
                    <a:pt x="15684" y="145156"/>
                  </a:lnTo>
                  <a:lnTo>
                    <a:pt x="27232" y="201028"/>
                  </a:lnTo>
                  <a:lnTo>
                    <a:pt x="30295" y="254926"/>
                  </a:lnTo>
                  <a:lnTo>
                    <a:pt x="31203" y="307290"/>
                  </a:lnTo>
                  <a:lnTo>
                    <a:pt x="31510" y="361260"/>
                  </a:lnTo>
                  <a:lnTo>
                    <a:pt x="31586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696124" y="463253"/>
              <a:ext cx="31587" cy="400084"/>
            </a:xfrm>
            <a:custGeom>
              <a:avLst/>
              <a:gdLst/>
              <a:ahLst/>
              <a:cxnLst/>
              <a:rect l="0" t="0" r="0" b="0"/>
              <a:pathLst>
                <a:path w="31587" h="400084">
                  <a:moveTo>
                    <a:pt x="0" y="0"/>
                  </a:moveTo>
                  <a:lnTo>
                    <a:pt x="1170" y="49263"/>
                  </a:lnTo>
                  <a:lnTo>
                    <a:pt x="7236" y="100515"/>
                  </a:lnTo>
                  <a:lnTo>
                    <a:pt x="10723" y="156124"/>
                  </a:lnTo>
                  <a:lnTo>
                    <a:pt x="18669" y="217493"/>
                  </a:lnTo>
                  <a:lnTo>
                    <a:pt x="20349" y="272673"/>
                  </a:lnTo>
                  <a:lnTo>
                    <a:pt x="23967" y="322948"/>
                  </a:lnTo>
                  <a:lnTo>
                    <a:pt x="29329" y="364360"/>
                  </a:lnTo>
                  <a:lnTo>
                    <a:pt x="31586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917222" y="437440"/>
              <a:ext cx="336913" cy="423002"/>
            </a:xfrm>
            <a:custGeom>
              <a:avLst/>
              <a:gdLst/>
              <a:ahLst/>
              <a:cxnLst/>
              <a:rect l="0" t="0" r="0" b="0"/>
              <a:pathLst>
                <a:path w="336913" h="423002">
                  <a:moveTo>
                    <a:pt x="0" y="88984"/>
                  </a:moveTo>
                  <a:lnTo>
                    <a:pt x="9576" y="57702"/>
                  </a:lnTo>
                  <a:lnTo>
                    <a:pt x="39404" y="13707"/>
                  </a:lnTo>
                  <a:lnTo>
                    <a:pt x="48496" y="7214"/>
                  </a:lnTo>
                  <a:lnTo>
                    <a:pt x="71077" y="0"/>
                  </a:lnTo>
                  <a:lnTo>
                    <a:pt x="110097" y="1527"/>
                  </a:lnTo>
                  <a:lnTo>
                    <a:pt x="134331" y="12680"/>
                  </a:lnTo>
                  <a:lnTo>
                    <a:pt x="178483" y="48436"/>
                  </a:lnTo>
                  <a:lnTo>
                    <a:pt x="199243" y="78920"/>
                  </a:lnTo>
                  <a:lnTo>
                    <a:pt x="223973" y="136303"/>
                  </a:lnTo>
                  <a:lnTo>
                    <a:pt x="241337" y="197030"/>
                  </a:lnTo>
                  <a:lnTo>
                    <a:pt x="246471" y="229422"/>
                  </a:lnTo>
                  <a:lnTo>
                    <a:pt x="240235" y="288344"/>
                  </a:lnTo>
                  <a:lnTo>
                    <a:pt x="227938" y="327818"/>
                  </a:lnTo>
                  <a:lnTo>
                    <a:pt x="189189" y="390900"/>
                  </a:lnTo>
                  <a:lnTo>
                    <a:pt x="174162" y="405663"/>
                  </a:lnTo>
                  <a:lnTo>
                    <a:pt x="155785" y="416124"/>
                  </a:lnTo>
                  <a:lnTo>
                    <a:pt x="114529" y="423001"/>
                  </a:lnTo>
                  <a:lnTo>
                    <a:pt x="76438" y="419449"/>
                  </a:lnTo>
                  <a:lnTo>
                    <a:pt x="67336" y="414579"/>
                  </a:lnTo>
                  <a:lnTo>
                    <a:pt x="54105" y="399809"/>
                  </a:lnTo>
                  <a:lnTo>
                    <a:pt x="47444" y="378427"/>
                  </a:lnTo>
                  <a:lnTo>
                    <a:pt x="45667" y="366174"/>
                  </a:lnTo>
                  <a:lnTo>
                    <a:pt x="47993" y="356836"/>
                  </a:lnTo>
                  <a:lnTo>
                    <a:pt x="53053" y="349440"/>
                  </a:lnTo>
                  <a:lnTo>
                    <a:pt x="69203" y="338104"/>
                  </a:lnTo>
                  <a:lnTo>
                    <a:pt x="91978" y="329166"/>
                  </a:lnTo>
                  <a:lnTo>
                    <a:pt x="136698" y="328735"/>
                  </a:lnTo>
                  <a:lnTo>
                    <a:pt x="188570" y="340240"/>
                  </a:lnTo>
                  <a:lnTo>
                    <a:pt x="242663" y="360710"/>
                  </a:lnTo>
                  <a:lnTo>
                    <a:pt x="302838" y="386073"/>
                  </a:lnTo>
                  <a:lnTo>
                    <a:pt x="336912" y="39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896165" y="315854"/>
              <a:ext cx="221100" cy="9554"/>
            </a:xfrm>
            <a:custGeom>
              <a:avLst/>
              <a:gdLst/>
              <a:ahLst/>
              <a:cxnLst/>
              <a:rect l="0" t="0" r="0" b="0"/>
              <a:pathLst>
                <a:path w="221100" h="9554">
                  <a:moveTo>
                    <a:pt x="221099" y="0"/>
                  </a:moveTo>
                  <a:lnTo>
                    <a:pt x="162482" y="5590"/>
                  </a:lnTo>
                  <a:lnTo>
                    <a:pt x="108309" y="9553"/>
                  </a:lnTo>
                  <a:lnTo>
                    <a:pt x="52547" y="72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792999" y="1968845"/>
            <a:ext cx="2786691" cy="576157"/>
            <a:chOff x="792999" y="1968845"/>
            <a:chExt cx="2786691" cy="576157"/>
          </a:xfrm>
        </p:grpSpPr>
        <p:sp>
          <p:nvSpPr>
            <p:cNvPr id="24" name="Freeform 23"/>
            <p:cNvSpPr/>
            <p:nvPr/>
          </p:nvSpPr>
          <p:spPr>
            <a:xfrm>
              <a:off x="792999" y="2084642"/>
              <a:ext cx="393514" cy="460360"/>
            </a:xfrm>
            <a:custGeom>
              <a:avLst/>
              <a:gdLst/>
              <a:ahLst/>
              <a:cxnLst/>
              <a:rect l="0" t="0" r="0" b="0"/>
              <a:pathLst>
                <a:path w="393514" h="460360">
                  <a:moveTo>
                    <a:pt x="196679" y="0"/>
                  </a:moveTo>
                  <a:lnTo>
                    <a:pt x="138063" y="34898"/>
                  </a:lnTo>
                  <a:lnTo>
                    <a:pt x="81466" y="84664"/>
                  </a:lnTo>
                  <a:lnTo>
                    <a:pt x="62415" y="105479"/>
                  </a:lnTo>
                  <a:lnTo>
                    <a:pt x="30921" y="163542"/>
                  </a:lnTo>
                  <a:lnTo>
                    <a:pt x="11902" y="225241"/>
                  </a:lnTo>
                  <a:lnTo>
                    <a:pt x="0" y="283701"/>
                  </a:lnTo>
                  <a:lnTo>
                    <a:pt x="753" y="326215"/>
                  </a:lnTo>
                  <a:lnTo>
                    <a:pt x="15897" y="388146"/>
                  </a:lnTo>
                  <a:lnTo>
                    <a:pt x="34450" y="419553"/>
                  </a:lnTo>
                  <a:lnTo>
                    <a:pt x="52048" y="436422"/>
                  </a:lnTo>
                  <a:lnTo>
                    <a:pt x="87275" y="453484"/>
                  </a:lnTo>
                  <a:lnTo>
                    <a:pt x="127348" y="460359"/>
                  </a:lnTo>
                  <a:lnTo>
                    <a:pt x="168858" y="456807"/>
                  </a:lnTo>
                  <a:lnTo>
                    <a:pt x="216400" y="436721"/>
                  </a:lnTo>
                  <a:lnTo>
                    <a:pt x="270203" y="403334"/>
                  </a:lnTo>
                  <a:lnTo>
                    <a:pt x="319879" y="357011"/>
                  </a:lnTo>
                  <a:lnTo>
                    <a:pt x="356533" y="304030"/>
                  </a:lnTo>
                  <a:lnTo>
                    <a:pt x="378503" y="243602"/>
                  </a:lnTo>
                  <a:lnTo>
                    <a:pt x="393513" y="186584"/>
                  </a:lnTo>
                  <a:lnTo>
                    <a:pt x="392651" y="149651"/>
                  </a:lnTo>
                  <a:lnTo>
                    <a:pt x="386723" y="127343"/>
                  </a:lnTo>
                  <a:lnTo>
                    <a:pt x="350528" y="64429"/>
                  </a:lnTo>
                  <a:lnTo>
                    <a:pt x="328702" y="41187"/>
                  </a:lnTo>
                  <a:lnTo>
                    <a:pt x="310338" y="30783"/>
                  </a:lnTo>
                  <a:lnTo>
                    <a:pt x="25985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358176" y="249525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568746" y="2080988"/>
              <a:ext cx="352057" cy="414266"/>
            </a:xfrm>
            <a:custGeom>
              <a:avLst/>
              <a:gdLst/>
              <a:ahLst/>
              <a:cxnLst/>
              <a:rect l="0" t="0" r="0" b="0"/>
              <a:pathLst>
                <a:path w="352057" h="414266">
                  <a:moveTo>
                    <a:pt x="0" y="45768"/>
                  </a:moveTo>
                  <a:lnTo>
                    <a:pt x="48930" y="37435"/>
                  </a:lnTo>
                  <a:lnTo>
                    <a:pt x="96776" y="35890"/>
                  </a:lnTo>
                  <a:lnTo>
                    <a:pt x="159756" y="35368"/>
                  </a:lnTo>
                  <a:lnTo>
                    <a:pt x="223072" y="26923"/>
                  </a:lnTo>
                  <a:lnTo>
                    <a:pt x="283142" y="16597"/>
                  </a:lnTo>
                  <a:lnTo>
                    <a:pt x="336763" y="0"/>
                  </a:lnTo>
                  <a:lnTo>
                    <a:pt x="343832" y="2388"/>
                  </a:lnTo>
                  <a:lnTo>
                    <a:pt x="348544" y="8659"/>
                  </a:lnTo>
                  <a:lnTo>
                    <a:pt x="351686" y="17519"/>
                  </a:lnTo>
                  <a:lnTo>
                    <a:pt x="352056" y="36722"/>
                  </a:lnTo>
                  <a:lnTo>
                    <a:pt x="342569" y="70384"/>
                  </a:lnTo>
                  <a:lnTo>
                    <a:pt x="318402" y="123680"/>
                  </a:lnTo>
                  <a:lnTo>
                    <a:pt x="305569" y="186504"/>
                  </a:lnTo>
                  <a:lnTo>
                    <a:pt x="286050" y="242067"/>
                  </a:lnTo>
                  <a:lnTo>
                    <a:pt x="270583" y="292773"/>
                  </a:lnTo>
                  <a:lnTo>
                    <a:pt x="249027" y="346680"/>
                  </a:lnTo>
                  <a:lnTo>
                    <a:pt x="238472" y="380202"/>
                  </a:lnTo>
                  <a:lnTo>
                    <a:pt x="242155" y="4142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051724" y="2070567"/>
              <a:ext cx="325384" cy="464037"/>
            </a:xfrm>
            <a:custGeom>
              <a:avLst/>
              <a:gdLst/>
              <a:ahLst/>
              <a:cxnLst/>
              <a:rect l="0" t="0" r="0" b="0"/>
              <a:pathLst>
                <a:path w="325384" h="464037">
                  <a:moveTo>
                    <a:pt x="53975" y="24604"/>
                  </a:moveTo>
                  <a:lnTo>
                    <a:pt x="18058" y="78479"/>
                  </a:lnTo>
                  <a:lnTo>
                    <a:pt x="1089" y="102178"/>
                  </a:lnTo>
                  <a:lnTo>
                    <a:pt x="0" y="100886"/>
                  </a:lnTo>
                  <a:lnTo>
                    <a:pt x="444" y="96516"/>
                  </a:lnTo>
                  <a:lnTo>
                    <a:pt x="12248" y="73597"/>
                  </a:lnTo>
                  <a:lnTo>
                    <a:pt x="36152" y="50169"/>
                  </a:lnTo>
                  <a:lnTo>
                    <a:pt x="96373" y="16209"/>
                  </a:lnTo>
                  <a:lnTo>
                    <a:pt x="127759" y="1709"/>
                  </a:lnTo>
                  <a:lnTo>
                    <a:pt x="148769" y="0"/>
                  </a:lnTo>
                  <a:lnTo>
                    <a:pt x="169805" y="4310"/>
                  </a:lnTo>
                  <a:lnTo>
                    <a:pt x="190853" y="14025"/>
                  </a:lnTo>
                  <a:lnTo>
                    <a:pt x="197869" y="22230"/>
                  </a:lnTo>
                  <a:lnTo>
                    <a:pt x="205665" y="43826"/>
                  </a:lnTo>
                  <a:lnTo>
                    <a:pt x="204465" y="76702"/>
                  </a:lnTo>
                  <a:lnTo>
                    <a:pt x="190328" y="129817"/>
                  </a:lnTo>
                  <a:lnTo>
                    <a:pt x="176705" y="171988"/>
                  </a:lnTo>
                  <a:lnTo>
                    <a:pt x="163504" y="189934"/>
                  </a:lnTo>
                  <a:lnTo>
                    <a:pt x="145938" y="204538"/>
                  </a:lnTo>
                  <a:lnTo>
                    <a:pt x="126433" y="214929"/>
                  </a:lnTo>
                  <a:lnTo>
                    <a:pt x="122168" y="215828"/>
                  </a:lnTo>
                  <a:lnTo>
                    <a:pt x="121664" y="214088"/>
                  </a:lnTo>
                  <a:lnTo>
                    <a:pt x="123667" y="210588"/>
                  </a:lnTo>
                  <a:lnTo>
                    <a:pt x="143255" y="200073"/>
                  </a:lnTo>
                  <a:lnTo>
                    <a:pt x="182464" y="195137"/>
                  </a:lnTo>
                  <a:lnTo>
                    <a:pt x="238539" y="201875"/>
                  </a:lnTo>
                  <a:lnTo>
                    <a:pt x="272438" y="212309"/>
                  </a:lnTo>
                  <a:lnTo>
                    <a:pt x="289890" y="223452"/>
                  </a:lnTo>
                  <a:lnTo>
                    <a:pt x="302326" y="239323"/>
                  </a:lnTo>
                  <a:lnTo>
                    <a:pt x="319841" y="278107"/>
                  </a:lnTo>
                  <a:lnTo>
                    <a:pt x="325383" y="314705"/>
                  </a:lnTo>
                  <a:lnTo>
                    <a:pt x="318850" y="367823"/>
                  </a:lnTo>
                  <a:lnTo>
                    <a:pt x="308451" y="401209"/>
                  </a:lnTo>
                  <a:lnTo>
                    <a:pt x="277895" y="441453"/>
                  </a:lnTo>
                  <a:lnTo>
                    <a:pt x="246144" y="457470"/>
                  </a:lnTo>
                  <a:lnTo>
                    <a:pt x="207100" y="464036"/>
                  </a:lnTo>
                  <a:lnTo>
                    <a:pt x="149429" y="459019"/>
                  </a:lnTo>
                  <a:lnTo>
                    <a:pt x="127675" y="4562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480610" y="2099121"/>
              <a:ext cx="341028" cy="399336"/>
            </a:xfrm>
            <a:custGeom>
              <a:avLst/>
              <a:gdLst/>
              <a:ahLst/>
              <a:cxnLst/>
              <a:rect l="0" t="0" r="0" b="0"/>
              <a:pathLst>
                <a:path w="341028" h="399336">
                  <a:moveTo>
                    <a:pt x="25172" y="27635"/>
                  </a:moveTo>
                  <a:lnTo>
                    <a:pt x="9531" y="45616"/>
                  </a:lnTo>
                  <a:lnTo>
                    <a:pt x="1453" y="62533"/>
                  </a:lnTo>
                  <a:lnTo>
                    <a:pt x="0" y="63768"/>
                  </a:lnTo>
                  <a:lnTo>
                    <a:pt x="1506" y="52663"/>
                  </a:lnTo>
                  <a:lnTo>
                    <a:pt x="14521" y="31281"/>
                  </a:lnTo>
                  <a:lnTo>
                    <a:pt x="38784" y="10128"/>
                  </a:lnTo>
                  <a:lnTo>
                    <a:pt x="61247" y="2307"/>
                  </a:lnTo>
                  <a:lnTo>
                    <a:pt x="85659" y="0"/>
                  </a:lnTo>
                  <a:lnTo>
                    <a:pt x="140632" y="11070"/>
                  </a:lnTo>
                  <a:lnTo>
                    <a:pt x="166877" y="26496"/>
                  </a:lnTo>
                  <a:lnTo>
                    <a:pt x="179009" y="42337"/>
                  </a:lnTo>
                  <a:lnTo>
                    <a:pt x="206174" y="92525"/>
                  </a:lnTo>
                  <a:lnTo>
                    <a:pt x="213004" y="144481"/>
                  </a:lnTo>
                  <a:lnTo>
                    <a:pt x="214353" y="199805"/>
                  </a:lnTo>
                  <a:lnTo>
                    <a:pt x="213449" y="255793"/>
                  </a:lnTo>
                  <a:lnTo>
                    <a:pt x="200100" y="311913"/>
                  </a:lnTo>
                  <a:lnTo>
                    <a:pt x="181898" y="347782"/>
                  </a:lnTo>
                  <a:lnTo>
                    <a:pt x="154786" y="380862"/>
                  </a:lnTo>
                  <a:lnTo>
                    <a:pt x="128307" y="397197"/>
                  </a:lnTo>
                  <a:lnTo>
                    <a:pt x="105325" y="399335"/>
                  </a:lnTo>
                  <a:lnTo>
                    <a:pt x="58032" y="391176"/>
                  </a:lnTo>
                  <a:lnTo>
                    <a:pt x="49418" y="385809"/>
                  </a:lnTo>
                  <a:lnTo>
                    <a:pt x="36728" y="370487"/>
                  </a:lnTo>
                  <a:lnTo>
                    <a:pt x="33428" y="348860"/>
                  </a:lnTo>
                  <a:lnTo>
                    <a:pt x="37030" y="325989"/>
                  </a:lnTo>
                  <a:lnTo>
                    <a:pt x="46430" y="308026"/>
                  </a:lnTo>
                  <a:lnTo>
                    <a:pt x="61526" y="295363"/>
                  </a:lnTo>
                  <a:lnTo>
                    <a:pt x="99813" y="277701"/>
                  </a:lnTo>
                  <a:lnTo>
                    <a:pt x="163091" y="270832"/>
                  </a:lnTo>
                  <a:lnTo>
                    <a:pt x="201348" y="273219"/>
                  </a:lnTo>
                  <a:lnTo>
                    <a:pt x="256429" y="288959"/>
                  </a:lnTo>
                  <a:lnTo>
                    <a:pt x="317598" y="317988"/>
                  </a:lnTo>
                  <a:lnTo>
                    <a:pt x="341027" y="3329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652974" y="1968845"/>
              <a:ext cx="1031793" cy="73684"/>
            </a:xfrm>
            <a:custGeom>
              <a:avLst/>
              <a:gdLst/>
              <a:ahLst/>
              <a:cxnLst/>
              <a:rect l="0" t="0" r="0" b="0"/>
              <a:pathLst>
                <a:path w="1031793" h="73684">
                  <a:moveTo>
                    <a:pt x="1031792" y="10512"/>
                  </a:moveTo>
                  <a:lnTo>
                    <a:pt x="994314" y="2179"/>
                  </a:lnTo>
                  <a:lnTo>
                    <a:pt x="942891" y="417"/>
                  </a:lnTo>
                  <a:lnTo>
                    <a:pt x="880438" y="69"/>
                  </a:lnTo>
                  <a:lnTo>
                    <a:pt x="818708" y="0"/>
                  </a:lnTo>
                  <a:lnTo>
                    <a:pt x="767835" y="3108"/>
                  </a:lnTo>
                  <a:lnTo>
                    <a:pt x="715717" y="11438"/>
                  </a:lnTo>
                  <a:lnTo>
                    <a:pt x="660110" y="18195"/>
                  </a:lnTo>
                  <a:lnTo>
                    <a:pt x="602300" y="20198"/>
                  </a:lnTo>
                  <a:lnTo>
                    <a:pt x="541542" y="26463"/>
                  </a:lnTo>
                  <a:lnTo>
                    <a:pt x="478935" y="37796"/>
                  </a:lnTo>
                  <a:lnTo>
                    <a:pt x="427606" y="41993"/>
                  </a:lnTo>
                  <a:lnTo>
                    <a:pt x="376522" y="48956"/>
                  </a:lnTo>
                  <a:lnTo>
                    <a:pt x="313627" y="51901"/>
                  </a:lnTo>
                  <a:lnTo>
                    <a:pt x="262552" y="52411"/>
                  </a:lnTo>
                  <a:lnTo>
                    <a:pt x="213494" y="52563"/>
                  </a:lnTo>
                  <a:lnTo>
                    <a:pt x="160584" y="58203"/>
                  </a:lnTo>
                  <a:lnTo>
                    <a:pt x="107933" y="62176"/>
                  </a:lnTo>
                  <a:lnTo>
                    <a:pt x="52472" y="66081"/>
                  </a:lnTo>
                  <a:lnTo>
                    <a:pt x="0" y="736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337533" y="2141747"/>
              <a:ext cx="200043" cy="27124"/>
            </a:xfrm>
            <a:custGeom>
              <a:avLst/>
              <a:gdLst/>
              <a:ahLst/>
              <a:cxnLst/>
              <a:rect l="0" t="0" r="0" b="0"/>
              <a:pathLst>
                <a:path w="200043" h="27124">
                  <a:moveTo>
                    <a:pt x="200042" y="6066"/>
                  </a:moveTo>
                  <a:lnTo>
                    <a:pt x="158014" y="0"/>
                  </a:lnTo>
                  <a:lnTo>
                    <a:pt x="110250" y="4919"/>
                  </a:lnTo>
                  <a:lnTo>
                    <a:pt x="60223" y="13785"/>
                  </a:lnTo>
                  <a:lnTo>
                    <a:pt x="0" y="271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411233" y="2284683"/>
              <a:ext cx="168457" cy="21059"/>
            </a:xfrm>
            <a:custGeom>
              <a:avLst/>
              <a:gdLst/>
              <a:ahLst/>
              <a:cxnLst/>
              <a:rect l="0" t="0" r="0" b="0"/>
              <a:pathLst>
                <a:path w="168457" h="21059">
                  <a:moveTo>
                    <a:pt x="168456" y="0"/>
                  </a:moveTo>
                  <a:lnTo>
                    <a:pt x="114311" y="3120"/>
                  </a:lnTo>
                  <a:lnTo>
                    <a:pt x="59365" y="9066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4392649" y="1728314"/>
            <a:ext cx="3282626" cy="522501"/>
            <a:chOff x="4392649" y="1728314"/>
            <a:chExt cx="3282626" cy="522501"/>
          </a:xfrm>
        </p:grpSpPr>
        <p:sp>
          <p:nvSpPr>
            <p:cNvPr id="33" name="Freeform 32"/>
            <p:cNvSpPr/>
            <p:nvPr/>
          </p:nvSpPr>
          <p:spPr>
            <a:xfrm>
              <a:off x="4392649" y="1821430"/>
              <a:ext cx="421879" cy="429385"/>
            </a:xfrm>
            <a:custGeom>
              <a:avLst/>
              <a:gdLst/>
              <a:ahLst/>
              <a:cxnLst/>
              <a:rect l="0" t="0" r="0" b="0"/>
              <a:pathLst>
                <a:path w="421879" h="429385">
                  <a:moveTo>
                    <a:pt x="239889" y="0"/>
                  </a:moveTo>
                  <a:lnTo>
                    <a:pt x="178779" y="25193"/>
                  </a:lnTo>
                  <a:lnTo>
                    <a:pt x="138131" y="44664"/>
                  </a:lnTo>
                  <a:lnTo>
                    <a:pt x="76613" y="100461"/>
                  </a:lnTo>
                  <a:lnTo>
                    <a:pt x="32976" y="158428"/>
                  </a:lnTo>
                  <a:lnTo>
                    <a:pt x="5382" y="221142"/>
                  </a:lnTo>
                  <a:lnTo>
                    <a:pt x="0" y="263875"/>
                  </a:lnTo>
                  <a:lnTo>
                    <a:pt x="13823" y="321141"/>
                  </a:lnTo>
                  <a:lnTo>
                    <a:pt x="21652" y="345111"/>
                  </a:lnTo>
                  <a:lnTo>
                    <a:pt x="35271" y="364342"/>
                  </a:lnTo>
                  <a:lnTo>
                    <a:pt x="76680" y="401875"/>
                  </a:lnTo>
                  <a:lnTo>
                    <a:pt x="133678" y="423961"/>
                  </a:lnTo>
                  <a:lnTo>
                    <a:pt x="171504" y="429384"/>
                  </a:lnTo>
                  <a:lnTo>
                    <a:pt x="227378" y="422812"/>
                  </a:lnTo>
                  <a:lnTo>
                    <a:pt x="287287" y="407129"/>
                  </a:lnTo>
                  <a:lnTo>
                    <a:pt x="343314" y="375058"/>
                  </a:lnTo>
                  <a:lnTo>
                    <a:pt x="366980" y="353153"/>
                  </a:lnTo>
                  <a:lnTo>
                    <a:pt x="400993" y="294375"/>
                  </a:lnTo>
                  <a:lnTo>
                    <a:pt x="421878" y="230921"/>
                  </a:lnTo>
                  <a:lnTo>
                    <a:pt x="421583" y="186834"/>
                  </a:lnTo>
                  <a:lnTo>
                    <a:pt x="407778" y="127375"/>
                  </a:lnTo>
                  <a:lnTo>
                    <a:pt x="399904" y="106914"/>
                  </a:lnTo>
                  <a:lnTo>
                    <a:pt x="361119" y="52877"/>
                  </a:lnTo>
                  <a:lnTo>
                    <a:pt x="333131" y="30355"/>
                  </a:lnTo>
                  <a:lnTo>
                    <a:pt x="292532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948394" y="2158342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074735" y="1794787"/>
              <a:ext cx="292320" cy="395141"/>
            </a:xfrm>
            <a:custGeom>
              <a:avLst/>
              <a:gdLst/>
              <a:ahLst/>
              <a:cxnLst/>
              <a:rect l="0" t="0" r="0" b="0"/>
              <a:pathLst>
                <a:path w="292320" h="395141">
                  <a:moveTo>
                    <a:pt x="0" y="16114"/>
                  </a:moveTo>
                  <a:lnTo>
                    <a:pt x="27556" y="8879"/>
                  </a:lnTo>
                  <a:lnTo>
                    <a:pt x="83779" y="6236"/>
                  </a:lnTo>
                  <a:lnTo>
                    <a:pt x="140292" y="5714"/>
                  </a:lnTo>
                  <a:lnTo>
                    <a:pt x="188057" y="5624"/>
                  </a:lnTo>
                  <a:lnTo>
                    <a:pt x="239255" y="5597"/>
                  </a:lnTo>
                  <a:lnTo>
                    <a:pt x="280291" y="0"/>
                  </a:lnTo>
                  <a:lnTo>
                    <a:pt x="287466" y="1862"/>
                  </a:lnTo>
                  <a:lnTo>
                    <a:pt x="291080" y="6612"/>
                  </a:lnTo>
                  <a:lnTo>
                    <a:pt x="292319" y="13289"/>
                  </a:lnTo>
                  <a:lnTo>
                    <a:pt x="287457" y="30066"/>
                  </a:lnTo>
                  <a:lnTo>
                    <a:pt x="263493" y="93234"/>
                  </a:lnTo>
                  <a:lnTo>
                    <a:pt x="245702" y="153218"/>
                  </a:lnTo>
                  <a:lnTo>
                    <a:pt x="231634" y="206367"/>
                  </a:lnTo>
                  <a:lnTo>
                    <a:pt x="214081" y="267509"/>
                  </a:lnTo>
                  <a:lnTo>
                    <a:pt x="196533" y="326860"/>
                  </a:lnTo>
                  <a:lnTo>
                    <a:pt x="182104" y="377700"/>
                  </a:lnTo>
                  <a:lnTo>
                    <a:pt x="178985" y="395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453761" y="1792508"/>
              <a:ext cx="249815" cy="347814"/>
            </a:xfrm>
            <a:custGeom>
              <a:avLst/>
              <a:gdLst/>
              <a:ahLst/>
              <a:cxnLst/>
              <a:rect l="0" t="0" r="0" b="0"/>
              <a:pathLst>
                <a:path w="249815" h="347814">
                  <a:moveTo>
                    <a:pt x="0" y="71036"/>
                  </a:moveTo>
                  <a:lnTo>
                    <a:pt x="48901" y="28374"/>
                  </a:lnTo>
                  <a:lnTo>
                    <a:pt x="94018" y="6327"/>
                  </a:lnTo>
                  <a:lnTo>
                    <a:pt x="131713" y="0"/>
                  </a:lnTo>
                  <a:lnTo>
                    <a:pt x="152516" y="4759"/>
                  </a:lnTo>
                  <a:lnTo>
                    <a:pt x="161339" y="9304"/>
                  </a:lnTo>
                  <a:lnTo>
                    <a:pt x="166051" y="17013"/>
                  </a:lnTo>
                  <a:lnTo>
                    <a:pt x="168167" y="38057"/>
                  </a:lnTo>
                  <a:lnTo>
                    <a:pt x="156965" y="91909"/>
                  </a:lnTo>
                  <a:lnTo>
                    <a:pt x="149311" y="111898"/>
                  </a:lnTo>
                  <a:lnTo>
                    <a:pt x="138111" y="128581"/>
                  </a:lnTo>
                  <a:lnTo>
                    <a:pt x="122214" y="140675"/>
                  </a:lnTo>
                  <a:lnTo>
                    <a:pt x="110469" y="147610"/>
                  </a:lnTo>
                  <a:lnTo>
                    <a:pt x="112251" y="147822"/>
                  </a:lnTo>
                  <a:lnTo>
                    <a:pt x="116948" y="146793"/>
                  </a:lnTo>
                  <a:lnTo>
                    <a:pt x="159463" y="156459"/>
                  </a:lnTo>
                  <a:lnTo>
                    <a:pt x="200345" y="175127"/>
                  </a:lnTo>
                  <a:lnTo>
                    <a:pt x="226128" y="200144"/>
                  </a:lnTo>
                  <a:lnTo>
                    <a:pt x="242996" y="229783"/>
                  </a:lnTo>
                  <a:lnTo>
                    <a:pt x="249814" y="266381"/>
                  </a:lnTo>
                  <a:lnTo>
                    <a:pt x="246245" y="301271"/>
                  </a:lnTo>
                  <a:lnTo>
                    <a:pt x="237734" y="319982"/>
                  </a:lnTo>
                  <a:lnTo>
                    <a:pt x="232189" y="328247"/>
                  </a:lnTo>
                  <a:lnTo>
                    <a:pt x="216669" y="340549"/>
                  </a:lnTo>
                  <a:lnTo>
                    <a:pt x="207617" y="345468"/>
                  </a:lnTo>
                  <a:lnTo>
                    <a:pt x="185081" y="347813"/>
                  </a:lnTo>
                  <a:lnTo>
                    <a:pt x="160637" y="343786"/>
                  </a:lnTo>
                  <a:lnTo>
                    <a:pt x="119469" y="325257"/>
                  </a:lnTo>
                  <a:lnTo>
                    <a:pt x="94757" y="3131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759088" y="1775252"/>
              <a:ext cx="305327" cy="365099"/>
            </a:xfrm>
            <a:custGeom>
              <a:avLst/>
              <a:gdLst/>
              <a:ahLst/>
              <a:cxnLst/>
              <a:rect l="0" t="0" r="0" b="0"/>
              <a:pathLst>
                <a:path w="305327" h="365099">
                  <a:moveTo>
                    <a:pt x="0" y="56706"/>
                  </a:moveTo>
                  <a:lnTo>
                    <a:pt x="34897" y="27398"/>
                  </a:lnTo>
                  <a:lnTo>
                    <a:pt x="95047" y="1062"/>
                  </a:lnTo>
                  <a:lnTo>
                    <a:pt x="115942" y="0"/>
                  </a:lnTo>
                  <a:lnTo>
                    <a:pt x="136928" y="4597"/>
                  </a:lnTo>
                  <a:lnTo>
                    <a:pt x="157953" y="14439"/>
                  </a:lnTo>
                  <a:lnTo>
                    <a:pt x="183931" y="38723"/>
                  </a:lnTo>
                  <a:lnTo>
                    <a:pt x="200857" y="68145"/>
                  </a:lnTo>
                  <a:lnTo>
                    <a:pt x="208651" y="126339"/>
                  </a:lnTo>
                  <a:lnTo>
                    <a:pt x="208831" y="175734"/>
                  </a:lnTo>
                  <a:lnTo>
                    <a:pt x="199004" y="234939"/>
                  </a:lnTo>
                  <a:lnTo>
                    <a:pt x="182357" y="297376"/>
                  </a:lnTo>
                  <a:lnTo>
                    <a:pt x="175414" y="319258"/>
                  </a:lnTo>
                  <a:lnTo>
                    <a:pt x="162189" y="337563"/>
                  </a:lnTo>
                  <a:lnTo>
                    <a:pt x="144614" y="352327"/>
                  </a:lnTo>
                  <a:lnTo>
                    <a:pt x="125103" y="362788"/>
                  </a:lnTo>
                  <a:lnTo>
                    <a:pt x="101615" y="365098"/>
                  </a:lnTo>
                  <a:lnTo>
                    <a:pt x="77918" y="361055"/>
                  </a:lnTo>
                  <a:lnTo>
                    <a:pt x="59587" y="351460"/>
                  </a:lnTo>
                  <a:lnTo>
                    <a:pt x="54932" y="344455"/>
                  </a:lnTo>
                  <a:lnTo>
                    <a:pt x="52880" y="327314"/>
                  </a:lnTo>
                  <a:lnTo>
                    <a:pt x="58987" y="311117"/>
                  </a:lnTo>
                  <a:lnTo>
                    <a:pt x="81972" y="281655"/>
                  </a:lnTo>
                  <a:lnTo>
                    <a:pt x="113325" y="265947"/>
                  </a:lnTo>
                  <a:lnTo>
                    <a:pt x="167011" y="251329"/>
                  </a:lnTo>
                  <a:lnTo>
                    <a:pt x="229608" y="247229"/>
                  </a:lnTo>
                  <a:lnTo>
                    <a:pt x="270023" y="246518"/>
                  </a:lnTo>
                  <a:lnTo>
                    <a:pt x="305326" y="2462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159171" y="1728314"/>
              <a:ext cx="252352" cy="398443"/>
            </a:xfrm>
            <a:custGeom>
              <a:avLst/>
              <a:gdLst/>
              <a:ahLst/>
              <a:cxnLst/>
              <a:rect l="0" t="0" r="0" b="0"/>
              <a:pathLst>
                <a:path w="252352" h="398443">
                  <a:moveTo>
                    <a:pt x="0" y="40473"/>
                  </a:moveTo>
                  <a:lnTo>
                    <a:pt x="63450" y="22515"/>
                  </a:lnTo>
                  <a:lnTo>
                    <a:pt x="124664" y="11926"/>
                  </a:lnTo>
                  <a:lnTo>
                    <a:pt x="176574" y="3899"/>
                  </a:lnTo>
                  <a:lnTo>
                    <a:pt x="215444" y="0"/>
                  </a:lnTo>
                  <a:lnTo>
                    <a:pt x="236523" y="5328"/>
                  </a:lnTo>
                  <a:lnTo>
                    <a:pt x="245419" y="10024"/>
                  </a:lnTo>
                  <a:lnTo>
                    <a:pt x="250180" y="16664"/>
                  </a:lnTo>
                  <a:lnTo>
                    <a:pt x="252185" y="24601"/>
                  </a:lnTo>
                  <a:lnTo>
                    <a:pt x="252351" y="33401"/>
                  </a:lnTo>
                  <a:lnTo>
                    <a:pt x="232854" y="86162"/>
                  </a:lnTo>
                  <a:lnTo>
                    <a:pt x="214241" y="144842"/>
                  </a:lnTo>
                  <a:lnTo>
                    <a:pt x="196553" y="203869"/>
                  </a:lnTo>
                  <a:lnTo>
                    <a:pt x="178987" y="264025"/>
                  </a:lnTo>
                  <a:lnTo>
                    <a:pt x="164947" y="318208"/>
                  </a:lnTo>
                  <a:lnTo>
                    <a:pt x="142185" y="373405"/>
                  </a:lnTo>
                  <a:lnTo>
                    <a:pt x="136870" y="3984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538197" y="1750711"/>
              <a:ext cx="237795" cy="352708"/>
            </a:xfrm>
            <a:custGeom>
              <a:avLst/>
              <a:gdLst/>
              <a:ahLst/>
              <a:cxnLst/>
              <a:rect l="0" t="0" r="0" b="0"/>
              <a:pathLst>
                <a:path w="237795" h="352708">
                  <a:moveTo>
                    <a:pt x="0" y="60190"/>
                  </a:moveTo>
                  <a:lnTo>
                    <a:pt x="5588" y="43423"/>
                  </a:lnTo>
                  <a:lnTo>
                    <a:pt x="17691" y="28951"/>
                  </a:lnTo>
                  <a:lnTo>
                    <a:pt x="35939" y="15891"/>
                  </a:lnTo>
                  <a:lnTo>
                    <a:pt x="73690" y="3131"/>
                  </a:lnTo>
                  <a:lnTo>
                    <a:pt x="119060" y="0"/>
                  </a:lnTo>
                  <a:lnTo>
                    <a:pt x="144163" y="3413"/>
                  </a:lnTo>
                  <a:lnTo>
                    <a:pt x="153430" y="8301"/>
                  </a:lnTo>
                  <a:lnTo>
                    <a:pt x="166847" y="23090"/>
                  </a:lnTo>
                  <a:lnTo>
                    <a:pt x="169723" y="31947"/>
                  </a:lnTo>
                  <a:lnTo>
                    <a:pt x="169799" y="51147"/>
                  </a:lnTo>
                  <a:lnTo>
                    <a:pt x="163265" y="81687"/>
                  </a:lnTo>
                  <a:lnTo>
                    <a:pt x="148330" y="107374"/>
                  </a:lnTo>
                  <a:lnTo>
                    <a:pt x="129087" y="129803"/>
                  </a:lnTo>
                  <a:lnTo>
                    <a:pt x="100238" y="147597"/>
                  </a:lnTo>
                  <a:lnTo>
                    <a:pt x="101920" y="147707"/>
                  </a:lnTo>
                  <a:lnTo>
                    <a:pt x="135425" y="145068"/>
                  </a:lnTo>
                  <a:lnTo>
                    <a:pt x="157285" y="150946"/>
                  </a:lnTo>
                  <a:lnTo>
                    <a:pt x="199914" y="173783"/>
                  </a:lnTo>
                  <a:lnTo>
                    <a:pt x="226000" y="199522"/>
                  </a:lnTo>
                  <a:lnTo>
                    <a:pt x="234975" y="222331"/>
                  </a:lnTo>
                  <a:lnTo>
                    <a:pt x="237794" y="246897"/>
                  </a:lnTo>
                  <a:lnTo>
                    <a:pt x="235148" y="269513"/>
                  </a:lnTo>
                  <a:lnTo>
                    <a:pt x="226952" y="288143"/>
                  </a:lnTo>
                  <a:lnTo>
                    <a:pt x="214341" y="304222"/>
                  </a:lnTo>
                  <a:lnTo>
                    <a:pt x="187511" y="325258"/>
                  </a:lnTo>
                  <a:lnTo>
                    <a:pt x="136607" y="347289"/>
                  </a:lnTo>
                  <a:lnTo>
                    <a:pt x="99617" y="352707"/>
                  </a:lnTo>
                  <a:lnTo>
                    <a:pt x="75859" y="347735"/>
                  </a:lnTo>
                  <a:lnTo>
                    <a:pt x="42114" y="3339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885637" y="1729261"/>
              <a:ext cx="221099" cy="326807"/>
            </a:xfrm>
            <a:custGeom>
              <a:avLst/>
              <a:gdLst/>
              <a:ahLst/>
              <a:cxnLst/>
              <a:rect l="0" t="0" r="0" b="0"/>
              <a:pathLst>
                <a:path w="221099" h="326807">
                  <a:moveTo>
                    <a:pt x="0" y="50055"/>
                  </a:moveTo>
                  <a:lnTo>
                    <a:pt x="34898" y="20746"/>
                  </a:lnTo>
                  <a:lnTo>
                    <a:pt x="64152" y="6146"/>
                  </a:lnTo>
                  <a:lnTo>
                    <a:pt x="100637" y="0"/>
                  </a:lnTo>
                  <a:lnTo>
                    <a:pt x="124276" y="4801"/>
                  </a:lnTo>
                  <a:lnTo>
                    <a:pt x="177542" y="33480"/>
                  </a:lnTo>
                  <a:lnTo>
                    <a:pt x="194331" y="46978"/>
                  </a:lnTo>
                  <a:lnTo>
                    <a:pt x="206472" y="67014"/>
                  </a:lnTo>
                  <a:lnTo>
                    <a:pt x="214598" y="91517"/>
                  </a:lnTo>
                  <a:lnTo>
                    <a:pt x="218003" y="131620"/>
                  </a:lnTo>
                  <a:lnTo>
                    <a:pt x="209265" y="187092"/>
                  </a:lnTo>
                  <a:lnTo>
                    <a:pt x="190686" y="243110"/>
                  </a:lnTo>
                  <a:lnTo>
                    <a:pt x="165683" y="279612"/>
                  </a:lnTo>
                  <a:lnTo>
                    <a:pt x="136049" y="307065"/>
                  </a:lnTo>
                  <a:lnTo>
                    <a:pt x="105041" y="324427"/>
                  </a:lnTo>
                  <a:lnTo>
                    <a:pt x="84120" y="326806"/>
                  </a:lnTo>
                  <a:lnTo>
                    <a:pt x="36504" y="318801"/>
                  </a:lnTo>
                  <a:lnTo>
                    <a:pt x="26675" y="313447"/>
                  </a:lnTo>
                  <a:lnTo>
                    <a:pt x="12636" y="298139"/>
                  </a:lnTo>
                  <a:lnTo>
                    <a:pt x="9594" y="289144"/>
                  </a:lnTo>
                  <a:lnTo>
                    <a:pt x="9333" y="269790"/>
                  </a:lnTo>
                  <a:lnTo>
                    <a:pt x="14411" y="262056"/>
                  </a:lnTo>
                  <a:lnTo>
                    <a:pt x="32532" y="250342"/>
                  </a:lnTo>
                  <a:lnTo>
                    <a:pt x="69040" y="242760"/>
                  </a:lnTo>
                  <a:lnTo>
                    <a:pt x="114893" y="248604"/>
                  </a:lnTo>
                  <a:lnTo>
                    <a:pt x="168335" y="264400"/>
                  </a:lnTo>
                  <a:lnTo>
                    <a:pt x="221098" y="2816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243606" y="2010943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21057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433119" y="2021471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664746" y="202147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875475" y="3421761"/>
            <a:ext cx="2441002" cy="723716"/>
            <a:chOff x="875475" y="3421761"/>
            <a:chExt cx="2441002" cy="723716"/>
          </a:xfrm>
        </p:grpSpPr>
        <p:sp>
          <p:nvSpPr>
            <p:cNvPr id="45" name="Freeform 44"/>
            <p:cNvSpPr/>
            <p:nvPr/>
          </p:nvSpPr>
          <p:spPr>
            <a:xfrm>
              <a:off x="875475" y="3663917"/>
              <a:ext cx="427371" cy="481560"/>
            </a:xfrm>
            <a:custGeom>
              <a:avLst/>
              <a:gdLst/>
              <a:ahLst/>
              <a:cxnLst/>
              <a:rect l="0" t="0" r="0" b="0"/>
              <a:pathLst>
                <a:path w="427371" h="481560">
                  <a:moveTo>
                    <a:pt x="230017" y="0"/>
                  </a:moveTo>
                  <a:lnTo>
                    <a:pt x="207660" y="0"/>
                  </a:lnTo>
                  <a:lnTo>
                    <a:pt x="145675" y="23719"/>
                  </a:lnTo>
                  <a:lnTo>
                    <a:pt x="110888" y="48012"/>
                  </a:lnTo>
                  <a:lnTo>
                    <a:pt x="66713" y="95533"/>
                  </a:lnTo>
                  <a:lnTo>
                    <a:pt x="32166" y="157995"/>
                  </a:lnTo>
                  <a:lnTo>
                    <a:pt x="9669" y="213698"/>
                  </a:lnTo>
                  <a:lnTo>
                    <a:pt x="618" y="267340"/>
                  </a:lnTo>
                  <a:lnTo>
                    <a:pt x="0" y="321826"/>
                  </a:lnTo>
                  <a:lnTo>
                    <a:pt x="13102" y="378425"/>
                  </a:lnTo>
                  <a:lnTo>
                    <a:pt x="27769" y="419851"/>
                  </a:lnTo>
                  <a:lnTo>
                    <a:pt x="58685" y="459112"/>
                  </a:lnTo>
                  <a:lnTo>
                    <a:pt x="90475" y="475025"/>
                  </a:lnTo>
                  <a:lnTo>
                    <a:pt x="129529" y="481559"/>
                  </a:lnTo>
                  <a:lnTo>
                    <a:pt x="176242" y="475362"/>
                  </a:lnTo>
                  <a:lnTo>
                    <a:pt x="229868" y="459490"/>
                  </a:lnTo>
                  <a:lnTo>
                    <a:pt x="270931" y="437250"/>
                  </a:lnTo>
                  <a:lnTo>
                    <a:pt x="325746" y="389211"/>
                  </a:lnTo>
                  <a:lnTo>
                    <a:pt x="371955" y="345777"/>
                  </a:lnTo>
                  <a:lnTo>
                    <a:pt x="405625" y="294579"/>
                  </a:lnTo>
                  <a:lnTo>
                    <a:pt x="424934" y="240957"/>
                  </a:lnTo>
                  <a:lnTo>
                    <a:pt x="427370" y="200986"/>
                  </a:lnTo>
                  <a:lnTo>
                    <a:pt x="420033" y="154958"/>
                  </a:lnTo>
                  <a:lnTo>
                    <a:pt x="390596" y="95751"/>
                  </a:lnTo>
                  <a:lnTo>
                    <a:pt x="364553" y="69055"/>
                  </a:lnTo>
                  <a:lnTo>
                    <a:pt x="341673" y="59937"/>
                  </a:lnTo>
                  <a:lnTo>
                    <a:pt x="279772" y="53603"/>
                  </a:lnTo>
                  <a:lnTo>
                    <a:pt x="261602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452932" y="4021886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664754" y="3583744"/>
              <a:ext cx="240905" cy="522371"/>
            </a:xfrm>
            <a:custGeom>
              <a:avLst/>
              <a:gdLst/>
              <a:ahLst/>
              <a:cxnLst/>
              <a:rect l="0" t="0" r="0" b="0"/>
              <a:pathLst>
                <a:path w="240905" h="522371">
                  <a:moveTo>
                    <a:pt x="230375" y="132815"/>
                  </a:moveTo>
                  <a:lnTo>
                    <a:pt x="205181" y="78940"/>
                  </a:lnTo>
                  <a:lnTo>
                    <a:pt x="185711" y="40935"/>
                  </a:lnTo>
                  <a:lnTo>
                    <a:pt x="163329" y="17854"/>
                  </a:lnTo>
                  <a:lnTo>
                    <a:pt x="154092" y="10551"/>
                  </a:lnTo>
                  <a:lnTo>
                    <a:pt x="131351" y="2436"/>
                  </a:lnTo>
                  <a:lnTo>
                    <a:pt x="106816" y="0"/>
                  </a:lnTo>
                  <a:lnTo>
                    <a:pt x="84213" y="2816"/>
                  </a:lnTo>
                  <a:lnTo>
                    <a:pt x="65588" y="11087"/>
                  </a:lnTo>
                  <a:lnTo>
                    <a:pt x="49512" y="23731"/>
                  </a:lnTo>
                  <a:lnTo>
                    <a:pt x="13001" y="70531"/>
                  </a:lnTo>
                  <a:lnTo>
                    <a:pt x="5083" y="94215"/>
                  </a:lnTo>
                  <a:lnTo>
                    <a:pt x="0" y="147547"/>
                  </a:lnTo>
                  <a:lnTo>
                    <a:pt x="8571" y="209208"/>
                  </a:lnTo>
                  <a:lnTo>
                    <a:pt x="32595" y="268654"/>
                  </a:lnTo>
                  <a:lnTo>
                    <a:pt x="40030" y="277186"/>
                  </a:lnTo>
                  <a:lnTo>
                    <a:pt x="60769" y="289787"/>
                  </a:lnTo>
                  <a:lnTo>
                    <a:pt x="82465" y="293047"/>
                  </a:lnTo>
                  <a:lnTo>
                    <a:pt x="93164" y="292279"/>
                  </a:lnTo>
                  <a:lnTo>
                    <a:pt x="114410" y="282067"/>
                  </a:lnTo>
                  <a:lnTo>
                    <a:pt x="174600" y="235143"/>
                  </a:lnTo>
                  <a:lnTo>
                    <a:pt x="205190" y="189813"/>
                  </a:lnTo>
                  <a:lnTo>
                    <a:pt x="221093" y="155163"/>
                  </a:lnTo>
                  <a:lnTo>
                    <a:pt x="224187" y="152393"/>
                  </a:lnTo>
                  <a:lnTo>
                    <a:pt x="226250" y="155226"/>
                  </a:lnTo>
                  <a:lnTo>
                    <a:pt x="229832" y="214362"/>
                  </a:lnTo>
                  <a:lnTo>
                    <a:pt x="230214" y="262782"/>
                  </a:lnTo>
                  <a:lnTo>
                    <a:pt x="230343" y="324777"/>
                  </a:lnTo>
                  <a:lnTo>
                    <a:pt x="230366" y="375696"/>
                  </a:lnTo>
                  <a:lnTo>
                    <a:pt x="233492" y="424709"/>
                  </a:lnTo>
                  <a:lnTo>
                    <a:pt x="239440" y="483191"/>
                  </a:lnTo>
                  <a:lnTo>
                    <a:pt x="240904" y="5223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053057" y="3602823"/>
              <a:ext cx="323013" cy="419064"/>
            </a:xfrm>
            <a:custGeom>
              <a:avLst/>
              <a:gdLst/>
              <a:ahLst/>
              <a:cxnLst/>
              <a:rect l="0" t="0" r="0" b="0"/>
              <a:pathLst>
                <a:path w="323013" h="419064">
                  <a:moveTo>
                    <a:pt x="0" y="50565"/>
                  </a:moveTo>
                  <a:lnTo>
                    <a:pt x="16767" y="56154"/>
                  </a:lnTo>
                  <a:lnTo>
                    <a:pt x="34358" y="55779"/>
                  </a:lnTo>
                  <a:lnTo>
                    <a:pt x="85425" y="46006"/>
                  </a:lnTo>
                  <a:lnTo>
                    <a:pt x="134755" y="36216"/>
                  </a:lnTo>
                  <a:lnTo>
                    <a:pt x="186416" y="25907"/>
                  </a:lnTo>
                  <a:lnTo>
                    <a:pt x="240634" y="11943"/>
                  </a:lnTo>
                  <a:lnTo>
                    <a:pt x="295190" y="1039"/>
                  </a:lnTo>
                  <a:lnTo>
                    <a:pt x="309097" y="0"/>
                  </a:lnTo>
                  <a:lnTo>
                    <a:pt x="317199" y="3987"/>
                  </a:lnTo>
                  <a:lnTo>
                    <a:pt x="321430" y="11324"/>
                  </a:lnTo>
                  <a:lnTo>
                    <a:pt x="323012" y="30785"/>
                  </a:lnTo>
                  <a:lnTo>
                    <a:pt x="311439" y="87908"/>
                  </a:lnTo>
                  <a:lnTo>
                    <a:pt x="290892" y="143426"/>
                  </a:lnTo>
                  <a:lnTo>
                    <a:pt x="274356" y="203265"/>
                  </a:lnTo>
                  <a:lnTo>
                    <a:pt x="259824" y="255163"/>
                  </a:lnTo>
                  <a:lnTo>
                    <a:pt x="242171" y="316111"/>
                  </a:lnTo>
                  <a:lnTo>
                    <a:pt x="225780" y="375869"/>
                  </a:lnTo>
                  <a:lnTo>
                    <a:pt x="221098" y="4190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084642" y="3421761"/>
              <a:ext cx="326385" cy="63172"/>
            </a:xfrm>
            <a:custGeom>
              <a:avLst/>
              <a:gdLst/>
              <a:ahLst/>
              <a:cxnLst/>
              <a:rect l="0" t="0" r="0" b="0"/>
              <a:pathLst>
                <a:path w="326385" h="63172">
                  <a:moveTo>
                    <a:pt x="326384" y="0"/>
                  </a:moveTo>
                  <a:lnTo>
                    <a:pt x="264103" y="16789"/>
                  </a:lnTo>
                  <a:lnTo>
                    <a:pt x="201776" y="26084"/>
                  </a:lnTo>
                  <a:lnTo>
                    <a:pt x="144508" y="42314"/>
                  </a:lnTo>
                  <a:lnTo>
                    <a:pt x="90676" y="56192"/>
                  </a:lnTo>
                  <a:lnTo>
                    <a:pt x="27221" y="6225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063792" y="3570624"/>
              <a:ext cx="157929" cy="9066"/>
            </a:xfrm>
            <a:custGeom>
              <a:avLst/>
              <a:gdLst/>
              <a:ahLst/>
              <a:cxnLst/>
              <a:rect l="0" t="0" r="0" b="0"/>
              <a:pathLst>
                <a:path w="157929" h="9066">
                  <a:moveTo>
                    <a:pt x="157928" y="9065"/>
                  </a:moveTo>
                  <a:lnTo>
                    <a:pt x="99311" y="0"/>
                  </a:lnTo>
                  <a:lnTo>
                    <a:pt x="40241" y="6061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116435" y="3716559"/>
              <a:ext cx="200042" cy="63172"/>
            </a:xfrm>
            <a:custGeom>
              <a:avLst/>
              <a:gdLst/>
              <a:ahLst/>
              <a:cxnLst/>
              <a:rect l="0" t="0" r="0" b="0"/>
              <a:pathLst>
                <a:path w="200042" h="63172">
                  <a:moveTo>
                    <a:pt x="200041" y="0"/>
                  </a:moveTo>
                  <a:lnTo>
                    <a:pt x="141425" y="14655"/>
                  </a:lnTo>
                  <a:lnTo>
                    <a:pt x="81708" y="31667"/>
                  </a:lnTo>
                  <a:lnTo>
                    <a:pt x="44487" y="4525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3865102" y="3032207"/>
            <a:ext cx="2548925" cy="587333"/>
            <a:chOff x="3865102" y="3032207"/>
            <a:chExt cx="2548925" cy="587333"/>
          </a:xfrm>
        </p:grpSpPr>
        <p:sp>
          <p:nvSpPr>
            <p:cNvPr id="53" name="Freeform 52"/>
            <p:cNvSpPr/>
            <p:nvPr/>
          </p:nvSpPr>
          <p:spPr>
            <a:xfrm>
              <a:off x="3865102" y="3158549"/>
              <a:ext cx="450946" cy="460991"/>
            </a:xfrm>
            <a:custGeom>
              <a:avLst/>
              <a:gdLst/>
              <a:ahLst/>
              <a:cxnLst/>
              <a:rect l="0" t="0" r="0" b="0"/>
              <a:pathLst>
                <a:path w="450946" h="460991">
                  <a:moveTo>
                    <a:pt x="209426" y="10528"/>
                  </a:moveTo>
                  <a:lnTo>
                    <a:pt x="192659" y="4939"/>
                  </a:lnTo>
                  <a:lnTo>
                    <a:pt x="175068" y="5315"/>
                  </a:lnTo>
                  <a:lnTo>
                    <a:pt x="124833" y="19417"/>
                  </a:lnTo>
                  <a:lnTo>
                    <a:pt x="86132" y="43176"/>
                  </a:lnTo>
                  <a:lnTo>
                    <a:pt x="55610" y="70400"/>
                  </a:lnTo>
                  <a:lnTo>
                    <a:pt x="16633" y="130058"/>
                  </a:lnTo>
                  <a:lnTo>
                    <a:pt x="4643" y="160198"/>
                  </a:lnTo>
                  <a:lnTo>
                    <a:pt x="0" y="211711"/>
                  </a:lnTo>
                  <a:lnTo>
                    <a:pt x="4671" y="266947"/>
                  </a:lnTo>
                  <a:lnTo>
                    <a:pt x="18029" y="314513"/>
                  </a:lnTo>
                  <a:lnTo>
                    <a:pt x="41985" y="354584"/>
                  </a:lnTo>
                  <a:lnTo>
                    <a:pt x="98332" y="413989"/>
                  </a:lnTo>
                  <a:lnTo>
                    <a:pt x="136659" y="439051"/>
                  </a:lnTo>
                  <a:lnTo>
                    <a:pt x="189662" y="458160"/>
                  </a:lnTo>
                  <a:lnTo>
                    <a:pt x="215070" y="460990"/>
                  </a:lnTo>
                  <a:lnTo>
                    <a:pt x="268339" y="447165"/>
                  </a:lnTo>
                  <a:lnTo>
                    <a:pt x="301751" y="434440"/>
                  </a:lnTo>
                  <a:lnTo>
                    <a:pt x="357690" y="395030"/>
                  </a:lnTo>
                  <a:lnTo>
                    <a:pt x="403992" y="346775"/>
                  </a:lnTo>
                  <a:lnTo>
                    <a:pt x="433245" y="284211"/>
                  </a:lnTo>
                  <a:lnTo>
                    <a:pt x="448358" y="228500"/>
                  </a:lnTo>
                  <a:lnTo>
                    <a:pt x="450945" y="174857"/>
                  </a:lnTo>
                  <a:lnTo>
                    <a:pt x="445060" y="150243"/>
                  </a:lnTo>
                  <a:lnTo>
                    <a:pt x="415628" y="95131"/>
                  </a:lnTo>
                  <a:lnTo>
                    <a:pt x="394005" y="64452"/>
                  </a:lnTo>
                  <a:lnTo>
                    <a:pt x="365892" y="41194"/>
                  </a:lnTo>
                  <a:lnTo>
                    <a:pt x="302885" y="14573"/>
                  </a:lnTo>
                  <a:lnTo>
                    <a:pt x="25154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477408" y="3119790"/>
              <a:ext cx="207774" cy="396729"/>
            </a:xfrm>
            <a:custGeom>
              <a:avLst/>
              <a:gdLst/>
              <a:ahLst/>
              <a:cxnLst/>
              <a:rect l="0" t="0" r="0" b="0"/>
              <a:pathLst>
                <a:path w="207774" h="396729">
                  <a:moveTo>
                    <a:pt x="186716" y="80873"/>
                  </a:moveTo>
                  <a:lnTo>
                    <a:pt x="186716" y="58516"/>
                  </a:lnTo>
                  <a:lnTo>
                    <a:pt x="175538" y="27845"/>
                  </a:lnTo>
                  <a:lnTo>
                    <a:pt x="160691" y="13241"/>
                  </a:lnTo>
                  <a:lnTo>
                    <a:pt x="141224" y="4021"/>
                  </a:lnTo>
                  <a:lnTo>
                    <a:pt x="103957" y="0"/>
                  </a:lnTo>
                  <a:lnTo>
                    <a:pt x="65618" y="6868"/>
                  </a:lnTo>
                  <a:lnTo>
                    <a:pt x="38401" y="23200"/>
                  </a:lnTo>
                  <a:lnTo>
                    <a:pt x="16689" y="44027"/>
                  </a:lnTo>
                  <a:lnTo>
                    <a:pt x="6643" y="62157"/>
                  </a:lnTo>
                  <a:lnTo>
                    <a:pt x="0" y="97684"/>
                  </a:lnTo>
                  <a:lnTo>
                    <a:pt x="3621" y="132258"/>
                  </a:lnTo>
                  <a:lnTo>
                    <a:pt x="12144" y="150894"/>
                  </a:lnTo>
                  <a:lnTo>
                    <a:pt x="17692" y="159139"/>
                  </a:lnTo>
                  <a:lnTo>
                    <a:pt x="33215" y="171420"/>
                  </a:lnTo>
                  <a:lnTo>
                    <a:pt x="42268" y="176332"/>
                  </a:lnTo>
                  <a:lnTo>
                    <a:pt x="61686" y="178671"/>
                  </a:lnTo>
                  <a:lnTo>
                    <a:pt x="80844" y="174642"/>
                  </a:lnTo>
                  <a:lnTo>
                    <a:pt x="112207" y="152991"/>
                  </a:lnTo>
                  <a:lnTo>
                    <a:pt x="146835" y="118099"/>
                  </a:lnTo>
                  <a:lnTo>
                    <a:pt x="156513" y="99758"/>
                  </a:lnTo>
                  <a:lnTo>
                    <a:pt x="160732" y="96972"/>
                  </a:lnTo>
                  <a:lnTo>
                    <a:pt x="164714" y="98625"/>
                  </a:lnTo>
                  <a:lnTo>
                    <a:pt x="168538" y="103236"/>
                  </a:lnTo>
                  <a:lnTo>
                    <a:pt x="181912" y="151494"/>
                  </a:lnTo>
                  <a:lnTo>
                    <a:pt x="185767" y="207300"/>
                  </a:lnTo>
                  <a:lnTo>
                    <a:pt x="192118" y="263384"/>
                  </a:lnTo>
                  <a:lnTo>
                    <a:pt x="196232" y="319522"/>
                  </a:lnTo>
                  <a:lnTo>
                    <a:pt x="200164" y="369433"/>
                  </a:lnTo>
                  <a:lnTo>
                    <a:pt x="207773" y="3967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832580" y="3101822"/>
              <a:ext cx="251213" cy="340997"/>
            </a:xfrm>
            <a:custGeom>
              <a:avLst/>
              <a:gdLst/>
              <a:ahLst/>
              <a:cxnLst/>
              <a:rect l="0" t="0" r="0" b="0"/>
              <a:pathLst>
                <a:path w="251213" h="340997">
                  <a:moveTo>
                    <a:pt x="0" y="35670"/>
                  </a:moveTo>
                  <a:lnTo>
                    <a:pt x="27556" y="28434"/>
                  </a:lnTo>
                  <a:lnTo>
                    <a:pt x="80659" y="22672"/>
                  </a:lnTo>
                  <a:lnTo>
                    <a:pt x="131226" y="16205"/>
                  </a:lnTo>
                  <a:lnTo>
                    <a:pt x="185105" y="13758"/>
                  </a:lnTo>
                  <a:lnTo>
                    <a:pt x="241575" y="0"/>
                  </a:lnTo>
                  <a:lnTo>
                    <a:pt x="247618" y="1361"/>
                  </a:lnTo>
                  <a:lnTo>
                    <a:pt x="250476" y="5779"/>
                  </a:lnTo>
                  <a:lnTo>
                    <a:pt x="251212" y="12233"/>
                  </a:lnTo>
                  <a:lnTo>
                    <a:pt x="232704" y="66133"/>
                  </a:lnTo>
                  <a:lnTo>
                    <a:pt x="214221" y="128156"/>
                  </a:lnTo>
                  <a:lnTo>
                    <a:pt x="200069" y="183314"/>
                  </a:lnTo>
                  <a:lnTo>
                    <a:pt x="182497" y="246055"/>
                  </a:lnTo>
                  <a:lnTo>
                    <a:pt x="168456" y="299539"/>
                  </a:lnTo>
                  <a:lnTo>
                    <a:pt x="157927" y="3409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274777" y="3054883"/>
              <a:ext cx="213252" cy="387936"/>
            </a:xfrm>
            <a:custGeom>
              <a:avLst/>
              <a:gdLst/>
              <a:ahLst/>
              <a:cxnLst/>
              <a:rect l="0" t="0" r="0" b="0"/>
              <a:pathLst>
                <a:path w="213252" h="387936">
                  <a:moveTo>
                    <a:pt x="0" y="19438"/>
                  </a:moveTo>
                  <a:lnTo>
                    <a:pt x="16767" y="25027"/>
                  </a:lnTo>
                  <a:lnTo>
                    <a:pt x="34358" y="24652"/>
                  </a:lnTo>
                  <a:lnTo>
                    <a:pt x="85763" y="12889"/>
                  </a:lnTo>
                  <a:lnTo>
                    <a:pt x="137867" y="6576"/>
                  </a:lnTo>
                  <a:lnTo>
                    <a:pt x="193219" y="0"/>
                  </a:lnTo>
                  <a:lnTo>
                    <a:pt x="202512" y="4139"/>
                  </a:lnTo>
                  <a:lnTo>
                    <a:pt x="208708" y="11578"/>
                  </a:lnTo>
                  <a:lnTo>
                    <a:pt x="212838" y="21217"/>
                  </a:lnTo>
                  <a:lnTo>
                    <a:pt x="213251" y="31153"/>
                  </a:lnTo>
                  <a:lnTo>
                    <a:pt x="193104" y="93241"/>
                  </a:lnTo>
                  <a:lnTo>
                    <a:pt x="175486" y="151383"/>
                  </a:lnTo>
                  <a:lnTo>
                    <a:pt x="157928" y="211422"/>
                  </a:lnTo>
                  <a:lnTo>
                    <a:pt x="140380" y="271061"/>
                  </a:lnTo>
                  <a:lnTo>
                    <a:pt x="122833" y="324625"/>
                  </a:lnTo>
                  <a:lnTo>
                    <a:pt x="105285" y="3879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653803" y="3032207"/>
              <a:ext cx="228762" cy="347441"/>
            </a:xfrm>
            <a:custGeom>
              <a:avLst/>
              <a:gdLst/>
              <a:ahLst/>
              <a:cxnLst/>
              <a:rect l="0" t="0" r="0" b="0"/>
              <a:pathLst>
                <a:path w="228762" h="347441">
                  <a:moveTo>
                    <a:pt x="0" y="0"/>
                  </a:moveTo>
                  <a:lnTo>
                    <a:pt x="58616" y="0"/>
                  </a:lnTo>
                  <a:lnTo>
                    <a:pt x="112791" y="0"/>
                  </a:lnTo>
                  <a:lnTo>
                    <a:pt x="168552" y="0"/>
                  </a:lnTo>
                  <a:lnTo>
                    <a:pt x="219038" y="5589"/>
                  </a:lnTo>
                  <a:lnTo>
                    <a:pt x="225574" y="11915"/>
                  </a:lnTo>
                  <a:lnTo>
                    <a:pt x="228761" y="20811"/>
                  </a:lnTo>
                  <a:lnTo>
                    <a:pt x="227658" y="55689"/>
                  </a:lnTo>
                  <a:lnTo>
                    <a:pt x="213557" y="115998"/>
                  </a:lnTo>
                  <a:lnTo>
                    <a:pt x="196463" y="177391"/>
                  </a:lnTo>
                  <a:lnTo>
                    <a:pt x="170642" y="239750"/>
                  </a:lnTo>
                  <a:lnTo>
                    <a:pt x="150026" y="294481"/>
                  </a:lnTo>
                  <a:lnTo>
                    <a:pt x="115813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959129" y="328489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169699" y="328489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401326" y="326383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2013-10-08T13:37:07Z</dcterms:created>
  <dcterms:modified xsi:type="dcterms:W3CDTF">2013-10-08T13:38:23Z</dcterms:modified>
</cp:coreProperties>
</file>